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9" r:id="rId2"/>
    <p:sldId id="270" r:id="rId3"/>
    <p:sldId id="271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4" Type="http://schemas.openxmlformats.org/officeDocument/2006/relationships/image" Target="../media/image36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4" Type="http://schemas.openxmlformats.org/officeDocument/2006/relationships/image" Target="../media/image4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61C02C-D936-451A-840C-744EDD2C4554}" type="datetimeFigureOut">
              <a:rPr lang="en-US" smtClean="0"/>
              <a:t>29-May-20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35289C-EAA3-4E77-9C85-3CB7DFFD5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044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9F73-49DA-47D5-8FA8-ECC3BB5D2FED}" type="datetimeFigureOut">
              <a:rPr lang="en-US" smtClean="0"/>
              <a:t>29-May-20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EC069-6C72-422A-817C-1965B3CE7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713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9F73-49DA-47D5-8FA8-ECC3BB5D2FED}" type="datetimeFigureOut">
              <a:rPr lang="en-US" smtClean="0"/>
              <a:t>29-May-20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EC069-6C72-422A-817C-1965B3CE7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743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9F73-49DA-47D5-8FA8-ECC3BB5D2FED}" type="datetimeFigureOut">
              <a:rPr lang="en-US" smtClean="0"/>
              <a:t>29-May-20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EC069-6C72-422A-817C-1965B3CE7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215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9F73-49DA-47D5-8FA8-ECC3BB5D2FED}" type="datetimeFigureOut">
              <a:rPr lang="en-US" smtClean="0"/>
              <a:t>29-May-20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EC069-6C72-422A-817C-1965B3CE7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841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9F73-49DA-47D5-8FA8-ECC3BB5D2FED}" type="datetimeFigureOut">
              <a:rPr lang="en-US" smtClean="0"/>
              <a:t>29-May-20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EC069-6C72-422A-817C-1965B3CE7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130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9F73-49DA-47D5-8FA8-ECC3BB5D2FED}" type="datetimeFigureOut">
              <a:rPr lang="en-US" smtClean="0"/>
              <a:t>29-May-20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EC069-6C72-422A-817C-1965B3CE7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357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9F73-49DA-47D5-8FA8-ECC3BB5D2FED}" type="datetimeFigureOut">
              <a:rPr lang="en-US" smtClean="0"/>
              <a:t>29-May-20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EC069-6C72-422A-817C-1965B3CE7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920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9F73-49DA-47D5-8FA8-ECC3BB5D2FED}" type="datetimeFigureOut">
              <a:rPr lang="en-US" smtClean="0"/>
              <a:t>29-May-20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EC069-6C72-422A-817C-1965B3CE7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98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9F73-49DA-47D5-8FA8-ECC3BB5D2FED}" type="datetimeFigureOut">
              <a:rPr lang="en-US" smtClean="0"/>
              <a:t>29-May-20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EC069-6C72-422A-817C-1965B3CE7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066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9F73-49DA-47D5-8FA8-ECC3BB5D2FED}" type="datetimeFigureOut">
              <a:rPr lang="en-US" smtClean="0"/>
              <a:t>29-May-20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EC069-6C72-422A-817C-1965B3CE7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808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9F73-49DA-47D5-8FA8-ECC3BB5D2FED}" type="datetimeFigureOut">
              <a:rPr lang="en-US" smtClean="0"/>
              <a:t>29-May-20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EC069-6C72-422A-817C-1965B3CE7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053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79F73-49DA-47D5-8FA8-ECC3BB5D2FED}" type="datetimeFigureOut">
              <a:rPr lang="en-US" smtClean="0"/>
              <a:t>29-May-20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EC069-6C72-422A-817C-1965B3CE7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10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3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9.wmf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31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31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4.bin"/><Relationship Id="rId10" Type="http://schemas.openxmlformats.org/officeDocument/2006/relationships/image" Target="../media/image36.wmf"/><Relationship Id="rId4" Type="http://schemas.openxmlformats.org/officeDocument/2006/relationships/image" Target="../media/image33.wmf"/><Relationship Id="rId9" Type="http://schemas.openxmlformats.org/officeDocument/2006/relationships/oleObject" Target="../embeddings/oleObject36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8.bin"/><Relationship Id="rId10" Type="http://schemas.openxmlformats.org/officeDocument/2006/relationships/image" Target="../media/image40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40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3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7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8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24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4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1847850" y="333376"/>
            <a:ext cx="8496300" cy="830997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b="1" dirty="0"/>
              <a:t>Differentiation                                                                                                   Evaluation	</a:t>
            </a:r>
          </a:p>
        </p:txBody>
      </p:sp>
      <p:sp>
        <p:nvSpPr>
          <p:cNvPr id="44035" name="Text Box 19"/>
          <p:cNvSpPr txBox="1">
            <a:spLocks noChangeArrowheads="1"/>
          </p:cNvSpPr>
          <p:nvPr/>
        </p:nvSpPr>
        <p:spPr bwMode="auto">
          <a:xfrm>
            <a:off x="1941513" y="1212850"/>
            <a:ext cx="13127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Differentiate</a:t>
            </a:r>
          </a:p>
        </p:txBody>
      </p:sp>
      <p:graphicFrame>
        <p:nvGraphicFramePr>
          <p:cNvPr id="44036" name="Object 20"/>
          <p:cNvGraphicFramePr>
            <a:graphicFrameLocks noChangeAspect="1"/>
          </p:cNvGraphicFramePr>
          <p:nvPr/>
        </p:nvGraphicFramePr>
        <p:xfrm>
          <a:off x="3817939" y="1114425"/>
          <a:ext cx="1976437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Equation" r:id="rId3" imgW="761669" imgH="203112" progId="Equation.DSMT4">
                  <p:embed/>
                </p:oleObj>
              </mc:Choice>
              <mc:Fallback>
                <p:oleObj name="Equation" r:id="rId3" imgW="761669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7939" y="1114425"/>
                        <a:ext cx="1976437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3" name="Object 21"/>
          <p:cNvGraphicFramePr>
            <a:graphicFrameLocks noChangeAspect="1"/>
          </p:cNvGraphicFramePr>
          <p:nvPr>
            <p:extLst/>
          </p:nvPr>
        </p:nvGraphicFramePr>
        <p:xfrm>
          <a:off x="4295775" y="2220045"/>
          <a:ext cx="1020762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Equation" r:id="rId5" imgW="393359" imgH="177646" progId="Equation.DSMT4">
                  <p:embed/>
                </p:oleObj>
              </mc:Choice>
              <mc:Fallback>
                <p:oleObj name="Equation" r:id="rId5" imgW="393359" imgH="17764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5775" y="2220045"/>
                        <a:ext cx="1020762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15824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6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1847850" y="333376"/>
            <a:ext cx="8496300" cy="830997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b="1" dirty="0"/>
              <a:t>Calculus                                                                                                   </a:t>
            </a:r>
            <a:r>
              <a:rPr lang="en-GB" b="1" dirty="0" smtClean="0"/>
              <a:t>Evaluation</a:t>
            </a:r>
            <a:r>
              <a:rPr lang="en-GB" b="1" dirty="0"/>
              <a:t>	</a:t>
            </a:r>
          </a:p>
        </p:txBody>
      </p:sp>
      <p:sp>
        <p:nvSpPr>
          <p:cNvPr id="63491" name="Text Box 9"/>
          <p:cNvSpPr txBox="1">
            <a:spLocks noChangeArrowheads="1"/>
          </p:cNvSpPr>
          <p:nvPr/>
        </p:nvSpPr>
        <p:spPr bwMode="auto">
          <a:xfrm>
            <a:off x="2009775" y="1501775"/>
            <a:ext cx="13127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Differentiate</a:t>
            </a:r>
          </a:p>
        </p:txBody>
      </p:sp>
      <p:graphicFrame>
        <p:nvGraphicFramePr>
          <p:cNvPr id="63492" name="Object 10"/>
          <p:cNvGraphicFramePr>
            <a:graphicFrameLocks noChangeAspect="1"/>
          </p:cNvGraphicFramePr>
          <p:nvPr/>
        </p:nvGraphicFramePr>
        <p:xfrm>
          <a:off x="3684588" y="1295400"/>
          <a:ext cx="2963862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Equation" r:id="rId3" imgW="1104900" imgH="304800" progId="Equation.DSMT4">
                  <p:embed/>
                </p:oleObj>
              </mc:Choice>
              <mc:Fallback>
                <p:oleObj name="Equation" r:id="rId3" imgW="1104900" imgH="304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4588" y="1295400"/>
                        <a:ext cx="2963862" cy="819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2243138" y="2611438"/>
            <a:ext cx="1245854" cy="40011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multiply out</a:t>
            </a:r>
          </a:p>
        </p:txBody>
      </p:sp>
      <p:sp>
        <p:nvSpPr>
          <p:cNvPr id="173068" name="Text Box 12"/>
          <p:cNvSpPr txBox="1">
            <a:spLocks noChangeArrowheads="1"/>
          </p:cNvSpPr>
          <p:nvPr/>
        </p:nvSpPr>
        <p:spPr bwMode="auto">
          <a:xfrm>
            <a:off x="2243139" y="3376613"/>
            <a:ext cx="920445" cy="40011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Simplify</a:t>
            </a:r>
          </a:p>
        </p:txBody>
      </p:sp>
      <p:graphicFrame>
        <p:nvGraphicFramePr>
          <p:cNvPr id="173069" name="Object 13"/>
          <p:cNvGraphicFramePr>
            <a:graphicFrameLocks noChangeAspect="1"/>
          </p:cNvGraphicFramePr>
          <p:nvPr/>
        </p:nvGraphicFramePr>
        <p:xfrm>
          <a:off x="4276726" y="2471738"/>
          <a:ext cx="2962275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Equation" r:id="rId5" imgW="1143000" imgH="228600" progId="Equation.DSMT4">
                  <p:embed/>
                </p:oleObj>
              </mc:Choice>
              <mc:Fallback>
                <p:oleObj name="Equation" r:id="rId5" imgW="11430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6726" y="2471738"/>
                        <a:ext cx="2962275" cy="595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3071" name="Text Box 15"/>
          <p:cNvSpPr txBox="1">
            <a:spLocks noChangeArrowheads="1"/>
          </p:cNvSpPr>
          <p:nvPr/>
        </p:nvSpPr>
        <p:spPr bwMode="auto">
          <a:xfrm>
            <a:off x="2243138" y="5048250"/>
            <a:ext cx="1312732" cy="40011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Differentiate</a:t>
            </a:r>
          </a:p>
        </p:txBody>
      </p:sp>
      <p:graphicFrame>
        <p:nvGraphicFramePr>
          <p:cNvPr id="173072" name="Object 16"/>
          <p:cNvGraphicFramePr>
            <a:graphicFrameLocks noChangeAspect="1"/>
          </p:cNvGraphicFramePr>
          <p:nvPr/>
        </p:nvGraphicFramePr>
        <p:xfrm>
          <a:off x="4483101" y="3228976"/>
          <a:ext cx="1876425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Equation" r:id="rId7" imgW="723586" imgH="228501" progId="Equation.DSMT4">
                  <p:embed/>
                </p:oleObj>
              </mc:Choice>
              <mc:Fallback>
                <p:oleObj name="Equation" r:id="rId7" imgW="723586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3101" y="3228976"/>
                        <a:ext cx="1876425" cy="59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3073" name="Text Box 17"/>
          <p:cNvSpPr txBox="1">
            <a:spLocks noChangeArrowheads="1"/>
          </p:cNvSpPr>
          <p:nvPr/>
        </p:nvSpPr>
        <p:spPr bwMode="auto">
          <a:xfrm>
            <a:off x="2243139" y="4235450"/>
            <a:ext cx="1771639" cy="40011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Straight line form</a:t>
            </a:r>
          </a:p>
        </p:txBody>
      </p:sp>
      <p:graphicFrame>
        <p:nvGraphicFramePr>
          <p:cNvPr id="173074" name="Object 18"/>
          <p:cNvGraphicFramePr>
            <a:graphicFrameLocks noChangeAspect="1"/>
          </p:cNvGraphicFramePr>
          <p:nvPr/>
        </p:nvGraphicFramePr>
        <p:xfrm>
          <a:off x="4878388" y="3922713"/>
          <a:ext cx="1809750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Equation" r:id="rId9" imgW="698197" imgH="304668" progId="Equation.DSMT4">
                  <p:embed/>
                </p:oleObj>
              </mc:Choice>
              <mc:Fallback>
                <p:oleObj name="Equation" r:id="rId9" imgW="698197" imgH="304668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8388" y="3922713"/>
                        <a:ext cx="1809750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3075" name="Object 19"/>
          <p:cNvGraphicFramePr>
            <a:graphicFrameLocks noChangeAspect="1"/>
          </p:cNvGraphicFramePr>
          <p:nvPr/>
        </p:nvGraphicFramePr>
        <p:xfrm>
          <a:off x="5097464" y="4794250"/>
          <a:ext cx="1316037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Equation" r:id="rId11" imgW="507780" imgH="304668" progId="Equation.DSMT4">
                  <p:embed/>
                </p:oleObj>
              </mc:Choice>
              <mc:Fallback>
                <p:oleObj name="Equation" r:id="rId11" imgW="507780" imgH="304668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7464" y="4794250"/>
                        <a:ext cx="1316037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139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3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3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3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3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7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73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7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67" grpId="0" animBg="1"/>
      <p:bldP spid="173068" grpId="0" animBg="1"/>
      <p:bldP spid="173071" grpId="0" animBg="1"/>
      <p:bldP spid="17307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2"/>
          <p:cNvSpPr txBox="1">
            <a:spLocks noChangeArrowheads="1"/>
          </p:cNvSpPr>
          <p:nvPr/>
        </p:nvSpPr>
        <p:spPr bwMode="auto">
          <a:xfrm>
            <a:off x="1847850" y="333376"/>
            <a:ext cx="8496300" cy="830997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b="1" dirty="0"/>
              <a:t>Calculus                                                                                                   </a:t>
            </a:r>
            <a:r>
              <a:rPr lang="en-GB" b="1" dirty="0" smtClean="0"/>
              <a:t>Evaluation</a:t>
            </a:r>
            <a:r>
              <a:rPr lang="en-GB" b="1" dirty="0"/>
              <a:t>	</a:t>
            </a:r>
          </a:p>
        </p:txBody>
      </p:sp>
      <p:sp>
        <p:nvSpPr>
          <p:cNvPr id="64515" name="Text Box 9"/>
          <p:cNvSpPr txBox="1">
            <a:spLocks noChangeArrowheads="1"/>
          </p:cNvSpPr>
          <p:nvPr/>
        </p:nvSpPr>
        <p:spPr bwMode="auto">
          <a:xfrm>
            <a:off x="2025650" y="1647825"/>
            <a:ext cx="13127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Differentiate</a:t>
            </a:r>
          </a:p>
        </p:txBody>
      </p:sp>
      <p:sp>
        <p:nvSpPr>
          <p:cNvPr id="64516" name="Rectangle 10"/>
          <p:cNvSpPr>
            <a:spLocks noChangeArrowheads="1"/>
          </p:cNvSpPr>
          <p:nvPr/>
        </p:nvSpPr>
        <p:spPr bwMode="auto">
          <a:xfrm>
            <a:off x="1524001" y="31443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4517" name="Rectangle 11"/>
          <p:cNvSpPr>
            <a:spLocks noChangeArrowheads="1"/>
          </p:cNvSpPr>
          <p:nvPr/>
        </p:nvSpPr>
        <p:spPr bwMode="auto">
          <a:xfrm>
            <a:off x="1524001" y="30490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4518" name="Rectangle 12"/>
          <p:cNvSpPr>
            <a:spLocks noChangeArrowheads="1"/>
          </p:cNvSpPr>
          <p:nvPr/>
        </p:nvSpPr>
        <p:spPr bwMode="auto">
          <a:xfrm>
            <a:off x="1524001" y="30490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4519" name="Rectangle 14"/>
          <p:cNvSpPr>
            <a:spLocks noChangeArrowheads="1"/>
          </p:cNvSpPr>
          <p:nvPr/>
        </p:nvSpPr>
        <p:spPr bwMode="auto">
          <a:xfrm>
            <a:off x="1524001" y="30157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4520" name="Object 13"/>
          <p:cNvGraphicFramePr>
            <a:graphicFrameLocks noChangeAspect="1"/>
          </p:cNvGraphicFramePr>
          <p:nvPr/>
        </p:nvGraphicFramePr>
        <p:xfrm>
          <a:off x="4073526" y="1428750"/>
          <a:ext cx="2500313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Equation" r:id="rId3" imgW="1371600" imgH="457200" progId="Equation.DSMT4">
                  <p:embed/>
                </p:oleObj>
              </mc:Choice>
              <mc:Fallback>
                <p:oleObj name="Equation" r:id="rId3" imgW="13716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3526" y="1428750"/>
                        <a:ext cx="2500313" cy="833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7647" name="Text Box 15"/>
          <p:cNvSpPr txBox="1">
            <a:spLocks noChangeArrowheads="1"/>
          </p:cNvSpPr>
          <p:nvPr/>
        </p:nvSpPr>
        <p:spPr bwMode="auto">
          <a:xfrm>
            <a:off x="2217739" y="4029075"/>
            <a:ext cx="1771639" cy="40011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Straight line form</a:t>
            </a:r>
          </a:p>
        </p:txBody>
      </p:sp>
      <p:sp>
        <p:nvSpPr>
          <p:cNvPr id="197648" name="Text Box 16"/>
          <p:cNvSpPr txBox="1">
            <a:spLocks noChangeArrowheads="1"/>
          </p:cNvSpPr>
          <p:nvPr/>
        </p:nvSpPr>
        <p:spPr bwMode="auto">
          <a:xfrm>
            <a:off x="2217738" y="2865438"/>
            <a:ext cx="1245854" cy="40011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Multiply out</a:t>
            </a:r>
          </a:p>
        </p:txBody>
      </p:sp>
      <p:graphicFrame>
        <p:nvGraphicFramePr>
          <p:cNvPr id="197649" name="Object 17"/>
          <p:cNvGraphicFramePr>
            <a:graphicFrameLocks noChangeAspect="1"/>
          </p:cNvGraphicFramePr>
          <p:nvPr/>
        </p:nvGraphicFramePr>
        <p:xfrm>
          <a:off x="4294188" y="2628900"/>
          <a:ext cx="2754312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Equation" r:id="rId5" imgW="1511300" imgH="431800" progId="Equation.DSMT4">
                  <p:embed/>
                </p:oleObj>
              </mc:Choice>
              <mc:Fallback>
                <p:oleObj name="Equation" r:id="rId5" imgW="15113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4188" y="2628900"/>
                        <a:ext cx="2754312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7650" name="Text Box 18"/>
          <p:cNvSpPr txBox="1">
            <a:spLocks noChangeArrowheads="1"/>
          </p:cNvSpPr>
          <p:nvPr/>
        </p:nvSpPr>
        <p:spPr bwMode="auto">
          <a:xfrm>
            <a:off x="2217738" y="5024438"/>
            <a:ext cx="1312732" cy="40011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Differentiate</a:t>
            </a:r>
          </a:p>
        </p:txBody>
      </p:sp>
      <p:graphicFrame>
        <p:nvGraphicFramePr>
          <p:cNvPr id="197651" name="Object 19"/>
          <p:cNvGraphicFramePr>
            <a:graphicFrameLocks noChangeAspect="1"/>
          </p:cNvGraphicFramePr>
          <p:nvPr/>
        </p:nvGraphicFramePr>
        <p:xfrm>
          <a:off x="4975225" y="3756025"/>
          <a:ext cx="2846388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Equation" r:id="rId7" imgW="1562100" imgH="431800" progId="Equation.DSMT4">
                  <p:embed/>
                </p:oleObj>
              </mc:Choice>
              <mc:Fallback>
                <p:oleObj name="Equation" r:id="rId7" imgW="15621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5225" y="3756025"/>
                        <a:ext cx="2846388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7652" name="Object 20"/>
          <p:cNvGraphicFramePr>
            <a:graphicFrameLocks noChangeAspect="1"/>
          </p:cNvGraphicFramePr>
          <p:nvPr/>
        </p:nvGraphicFramePr>
        <p:xfrm>
          <a:off x="5006975" y="4995864"/>
          <a:ext cx="2636838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Equation" r:id="rId9" imgW="1447800" imgH="241300" progId="Equation.DSMT4">
                  <p:embed/>
                </p:oleObj>
              </mc:Choice>
              <mc:Fallback>
                <p:oleObj name="Equation" r:id="rId9" imgW="1447800" imgH="241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6975" y="4995864"/>
                        <a:ext cx="2636838" cy="439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6651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7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7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7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9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9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47" grpId="0" animBg="1"/>
      <p:bldP spid="197648" grpId="0" animBg="1"/>
      <p:bldP spid="19765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847850" y="333376"/>
            <a:ext cx="8496300" cy="830997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b="1" dirty="0"/>
              <a:t>Calculus                                                                                                   </a:t>
            </a:r>
            <a:r>
              <a:rPr lang="en-GB" b="1" dirty="0" smtClean="0"/>
              <a:t>Evaluation</a:t>
            </a:r>
            <a:r>
              <a:rPr lang="en-GB" b="1" dirty="0"/>
              <a:t>	</a:t>
            </a:r>
          </a:p>
        </p:txBody>
      </p:sp>
      <p:sp>
        <p:nvSpPr>
          <p:cNvPr id="67587" name="Text Box 9"/>
          <p:cNvSpPr txBox="1">
            <a:spLocks noChangeArrowheads="1"/>
          </p:cNvSpPr>
          <p:nvPr/>
        </p:nvSpPr>
        <p:spPr bwMode="auto">
          <a:xfrm>
            <a:off x="1941513" y="1319213"/>
            <a:ext cx="13127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Differentiate</a:t>
            </a:r>
          </a:p>
        </p:txBody>
      </p:sp>
      <p:graphicFrame>
        <p:nvGraphicFramePr>
          <p:cNvPr id="67588" name="Object 10"/>
          <p:cNvGraphicFramePr>
            <a:graphicFrameLocks noChangeAspect="1"/>
          </p:cNvGraphicFramePr>
          <p:nvPr/>
        </p:nvGraphicFramePr>
        <p:xfrm>
          <a:off x="3743326" y="963614"/>
          <a:ext cx="2752725" cy="1093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Equation" r:id="rId3" imgW="1054100" imgH="419100" progId="Equation.DSMT4">
                  <p:embed/>
                </p:oleObj>
              </mc:Choice>
              <mc:Fallback>
                <p:oleObj name="Equation" r:id="rId3" imgW="10541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3326" y="963614"/>
                        <a:ext cx="2752725" cy="1093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8732" name="Object 12"/>
          <p:cNvGraphicFramePr>
            <a:graphicFrameLocks noChangeAspect="1"/>
          </p:cNvGraphicFramePr>
          <p:nvPr/>
        </p:nvGraphicFramePr>
        <p:xfrm>
          <a:off x="4037014" y="2411413"/>
          <a:ext cx="2930525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Equation" r:id="rId5" imgW="1130300" imgH="419100" progId="Equation.DSMT4">
                  <p:embed/>
                </p:oleObj>
              </mc:Choice>
              <mc:Fallback>
                <p:oleObj name="Equation" r:id="rId5" imgW="11303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7014" y="2411413"/>
                        <a:ext cx="2930525" cy="1085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8733" name="Object 13"/>
          <p:cNvGraphicFramePr>
            <a:graphicFrameLocks noChangeAspect="1"/>
          </p:cNvGraphicFramePr>
          <p:nvPr/>
        </p:nvGraphicFramePr>
        <p:xfrm>
          <a:off x="5367339" y="4008438"/>
          <a:ext cx="2765425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Equation" r:id="rId7" imgW="1066337" imgH="203112" progId="Equation.DSMT4">
                  <p:embed/>
                </p:oleObj>
              </mc:Choice>
              <mc:Fallback>
                <p:oleObj name="Equation" r:id="rId7" imgW="1066337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7339" y="4008438"/>
                        <a:ext cx="2765425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8734" name="Text Box 14"/>
          <p:cNvSpPr txBox="1">
            <a:spLocks noChangeArrowheads="1"/>
          </p:cNvSpPr>
          <p:nvPr/>
        </p:nvSpPr>
        <p:spPr bwMode="auto">
          <a:xfrm>
            <a:off x="2200276" y="2741613"/>
            <a:ext cx="885179" cy="40011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Split up</a:t>
            </a:r>
          </a:p>
        </p:txBody>
      </p:sp>
      <p:sp>
        <p:nvSpPr>
          <p:cNvPr id="158735" name="Text Box 15"/>
          <p:cNvSpPr txBox="1">
            <a:spLocks noChangeArrowheads="1"/>
          </p:cNvSpPr>
          <p:nvPr/>
        </p:nvSpPr>
        <p:spPr bwMode="auto">
          <a:xfrm>
            <a:off x="2200276" y="4076700"/>
            <a:ext cx="1771639" cy="40011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Straight line form</a:t>
            </a:r>
          </a:p>
        </p:txBody>
      </p:sp>
      <p:graphicFrame>
        <p:nvGraphicFramePr>
          <p:cNvPr id="158736" name="Object 16"/>
          <p:cNvGraphicFramePr>
            <a:graphicFrameLocks noChangeAspect="1"/>
          </p:cNvGraphicFramePr>
          <p:nvPr/>
        </p:nvGraphicFramePr>
        <p:xfrm>
          <a:off x="5119689" y="4911725"/>
          <a:ext cx="2073275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Equation" r:id="rId9" imgW="799753" imgH="203112" progId="Equation.DSMT4">
                  <p:embed/>
                </p:oleObj>
              </mc:Choice>
              <mc:Fallback>
                <p:oleObj name="Equation" r:id="rId9" imgW="799753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9689" y="4911725"/>
                        <a:ext cx="2073275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8737" name="Text Box 17"/>
          <p:cNvSpPr txBox="1">
            <a:spLocks noChangeArrowheads="1"/>
          </p:cNvSpPr>
          <p:nvPr/>
        </p:nvSpPr>
        <p:spPr bwMode="auto">
          <a:xfrm>
            <a:off x="2200275" y="5010150"/>
            <a:ext cx="1312732" cy="40011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Differentiate</a:t>
            </a:r>
          </a:p>
        </p:txBody>
      </p:sp>
    </p:spTree>
    <p:extLst>
      <p:ext uri="{BB962C8B-B14F-4D97-AF65-F5344CB8AC3E}">
        <p14:creationId xmlns:p14="http://schemas.microsoft.com/office/powerpoint/2010/main" val="678171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8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8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8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8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8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8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34" grpId="0" animBg="1"/>
      <p:bldP spid="158735" grpId="0" animBg="1"/>
      <p:bldP spid="1587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847850" y="333376"/>
            <a:ext cx="8496300" cy="830997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b="1" dirty="0"/>
              <a:t>Differentiation                                                                                                  Evaluation	</a:t>
            </a:r>
          </a:p>
        </p:txBody>
      </p:sp>
      <p:sp>
        <p:nvSpPr>
          <p:cNvPr id="45059" name="Text Box 9"/>
          <p:cNvSpPr txBox="1">
            <a:spLocks noChangeArrowheads="1"/>
          </p:cNvSpPr>
          <p:nvPr/>
        </p:nvSpPr>
        <p:spPr bwMode="auto">
          <a:xfrm>
            <a:off x="2009775" y="1812925"/>
            <a:ext cx="13127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Differentiate</a:t>
            </a:r>
          </a:p>
        </p:txBody>
      </p:sp>
      <p:sp>
        <p:nvSpPr>
          <p:cNvPr id="45060" name="Rectangle 10"/>
          <p:cNvSpPr>
            <a:spLocks noChangeArrowheads="1"/>
          </p:cNvSpPr>
          <p:nvPr/>
        </p:nvSpPr>
        <p:spPr bwMode="auto">
          <a:xfrm>
            <a:off x="1524001" y="31443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5061" name="Rectangle 11"/>
          <p:cNvSpPr>
            <a:spLocks noChangeArrowheads="1"/>
          </p:cNvSpPr>
          <p:nvPr/>
        </p:nvSpPr>
        <p:spPr bwMode="auto">
          <a:xfrm>
            <a:off x="1524001" y="30490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5062" name="Rectangle 12"/>
          <p:cNvSpPr>
            <a:spLocks noChangeArrowheads="1"/>
          </p:cNvSpPr>
          <p:nvPr/>
        </p:nvSpPr>
        <p:spPr bwMode="auto">
          <a:xfrm>
            <a:off x="1524001" y="30490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5063" name="Rectangle 14"/>
          <p:cNvSpPr>
            <a:spLocks noChangeArrowheads="1"/>
          </p:cNvSpPr>
          <p:nvPr/>
        </p:nvSpPr>
        <p:spPr bwMode="auto">
          <a:xfrm>
            <a:off x="1524001" y="31300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5064" name="Object 13"/>
          <p:cNvGraphicFramePr>
            <a:graphicFrameLocks noChangeAspect="1"/>
          </p:cNvGraphicFramePr>
          <p:nvPr/>
        </p:nvGraphicFramePr>
        <p:xfrm>
          <a:off x="3811589" y="1776414"/>
          <a:ext cx="2809875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Equation" r:id="rId3" imgW="1358900" imgH="228600" progId="Equation.DSMT4">
                  <p:embed/>
                </p:oleObj>
              </mc:Choice>
              <mc:Fallback>
                <p:oleObj name="Equation" r:id="rId3" imgW="13589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1589" y="1776414"/>
                        <a:ext cx="2809875" cy="471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7" name="Object 15"/>
          <p:cNvGraphicFramePr>
            <a:graphicFrameLocks noChangeAspect="1"/>
          </p:cNvGraphicFramePr>
          <p:nvPr/>
        </p:nvGraphicFramePr>
        <p:xfrm>
          <a:off x="3859213" y="2740025"/>
          <a:ext cx="2336800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Equation" r:id="rId5" imgW="1130300" imgH="228600" progId="Equation.DSMT4">
                  <p:embed/>
                </p:oleObj>
              </mc:Choice>
              <mc:Fallback>
                <p:oleObj name="Equation" r:id="rId5" imgW="11303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9213" y="2740025"/>
                        <a:ext cx="2336800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7827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2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1847850" y="333376"/>
            <a:ext cx="8496300" cy="830997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b="1" dirty="0"/>
              <a:t>Differentiation                                                                                                   Evaluation	</a:t>
            </a:r>
          </a:p>
        </p:txBody>
      </p:sp>
      <p:sp>
        <p:nvSpPr>
          <p:cNvPr id="46083" name="Text Box 9"/>
          <p:cNvSpPr txBox="1">
            <a:spLocks noChangeArrowheads="1"/>
          </p:cNvSpPr>
          <p:nvPr/>
        </p:nvSpPr>
        <p:spPr bwMode="auto">
          <a:xfrm>
            <a:off x="2009775" y="1995488"/>
            <a:ext cx="13127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Differentiate</a:t>
            </a:r>
          </a:p>
        </p:txBody>
      </p:sp>
      <p:sp>
        <p:nvSpPr>
          <p:cNvPr id="46084" name="Rectangle 11"/>
          <p:cNvSpPr>
            <a:spLocks noChangeArrowheads="1"/>
          </p:cNvSpPr>
          <p:nvPr/>
        </p:nvSpPr>
        <p:spPr bwMode="auto">
          <a:xfrm>
            <a:off x="1524001" y="30490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085" name="Rectangle 12"/>
          <p:cNvSpPr>
            <a:spLocks noChangeArrowheads="1"/>
          </p:cNvSpPr>
          <p:nvPr/>
        </p:nvSpPr>
        <p:spPr bwMode="auto">
          <a:xfrm>
            <a:off x="1524001" y="30490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086" name="Rectangle 14"/>
          <p:cNvSpPr>
            <a:spLocks noChangeArrowheads="1"/>
          </p:cNvSpPr>
          <p:nvPr/>
        </p:nvSpPr>
        <p:spPr bwMode="auto">
          <a:xfrm>
            <a:off x="1524001" y="30490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6087" name="Object 13"/>
          <p:cNvGraphicFramePr>
            <a:graphicFrameLocks noChangeAspect="1"/>
          </p:cNvGraphicFramePr>
          <p:nvPr/>
        </p:nvGraphicFramePr>
        <p:xfrm>
          <a:off x="4016375" y="1836739"/>
          <a:ext cx="2317750" cy="72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Equation" r:id="rId3" imgW="1244600" imgH="393700" progId="Equation.DSMT4">
                  <p:embed/>
                </p:oleObj>
              </mc:Choice>
              <mc:Fallback>
                <p:oleObj name="Equation" r:id="rId3" imgW="12446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6375" y="1836739"/>
                        <a:ext cx="2317750" cy="725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9695" name="Object 15"/>
          <p:cNvGraphicFramePr>
            <a:graphicFrameLocks noChangeAspect="1"/>
          </p:cNvGraphicFramePr>
          <p:nvPr/>
        </p:nvGraphicFramePr>
        <p:xfrm>
          <a:off x="4133851" y="3068639"/>
          <a:ext cx="2081213" cy="72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Equation" r:id="rId5" imgW="1117115" imgH="393529" progId="Equation.DSMT4">
                  <p:embed/>
                </p:oleObj>
              </mc:Choice>
              <mc:Fallback>
                <p:oleObj name="Equation" r:id="rId5" imgW="1117115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3851" y="3068639"/>
                        <a:ext cx="2081213" cy="725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65948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9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847850" y="333376"/>
            <a:ext cx="8496300" cy="830997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b="1" dirty="0"/>
              <a:t>Calculus                                                                                                   </a:t>
            </a:r>
            <a:r>
              <a:rPr lang="en-GB" b="1" dirty="0" smtClean="0"/>
              <a:t>Evaluation</a:t>
            </a:r>
            <a:r>
              <a:rPr lang="en-GB" b="1" dirty="0"/>
              <a:t>	</a:t>
            </a:r>
          </a:p>
        </p:txBody>
      </p:sp>
      <p:sp>
        <p:nvSpPr>
          <p:cNvPr id="53251" name="Text Box 9"/>
          <p:cNvSpPr txBox="1">
            <a:spLocks noChangeArrowheads="1"/>
          </p:cNvSpPr>
          <p:nvPr/>
        </p:nvSpPr>
        <p:spPr bwMode="auto">
          <a:xfrm>
            <a:off x="1941513" y="1587500"/>
            <a:ext cx="13127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Differentiate</a:t>
            </a:r>
          </a:p>
        </p:txBody>
      </p:sp>
      <p:graphicFrame>
        <p:nvGraphicFramePr>
          <p:cNvPr id="53252" name="Object 10"/>
          <p:cNvGraphicFramePr>
            <a:graphicFrameLocks noChangeAspect="1"/>
          </p:cNvGraphicFramePr>
          <p:nvPr/>
        </p:nvGraphicFramePr>
        <p:xfrm>
          <a:off x="3927476" y="1368425"/>
          <a:ext cx="1635125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3" imgW="723586" imgH="393529" progId="Equation.DSMT4">
                  <p:embed/>
                </p:oleObj>
              </mc:Choice>
              <mc:Fallback>
                <p:oleObj name="Equation" r:id="rId3" imgW="723586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7476" y="1368425"/>
                        <a:ext cx="1635125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2828" name="Object 12"/>
          <p:cNvGraphicFramePr>
            <a:graphicFrameLocks noChangeAspect="1"/>
          </p:cNvGraphicFramePr>
          <p:nvPr/>
        </p:nvGraphicFramePr>
        <p:xfrm>
          <a:off x="4975226" y="2846388"/>
          <a:ext cx="2238375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5" imgW="863225" imgH="203112" progId="Equation.DSMT4">
                  <p:embed/>
                </p:oleObj>
              </mc:Choice>
              <mc:Fallback>
                <p:oleObj name="Equation" r:id="rId5" imgW="863225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5226" y="2846388"/>
                        <a:ext cx="2238375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2829" name="Text Box 13"/>
          <p:cNvSpPr txBox="1">
            <a:spLocks noChangeArrowheads="1"/>
          </p:cNvSpPr>
          <p:nvPr/>
        </p:nvSpPr>
        <p:spPr bwMode="auto">
          <a:xfrm>
            <a:off x="2039939" y="2944813"/>
            <a:ext cx="1771639" cy="40011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Straight line form</a:t>
            </a:r>
          </a:p>
        </p:txBody>
      </p:sp>
      <p:sp>
        <p:nvSpPr>
          <p:cNvPr id="162830" name="Text Box 14"/>
          <p:cNvSpPr txBox="1">
            <a:spLocks noChangeArrowheads="1"/>
          </p:cNvSpPr>
          <p:nvPr/>
        </p:nvSpPr>
        <p:spPr bwMode="auto">
          <a:xfrm>
            <a:off x="2185988" y="4238625"/>
            <a:ext cx="1312732" cy="40011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Differentiate</a:t>
            </a:r>
          </a:p>
        </p:txBody>
      </p:sp>
      <p:graphicFrame>
        <p:nvGraphicFramePr>
          <p:cNvPr id="162831" name="Object 15"/>
          <p:cNvGraphicFramePr>
            <a:graphicFrameLocks noChangeAspect="1"/>
          </p:cNvGraphicFramePr>
          <p:nvPr/>
        </p:nvGraphicFramePr>
        <p:xfrm>
          <a:off x="4541839" y="4057651"/>
          <a:ext cx="2765425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7" imgW="1066800" imgH="228600" progId="Equation.DSMT4">
                  <p:embed/>
                </p:oleObj>
              </mc:Choice>
              <mc:Fallback>
                <p:oleObj name="Equation" r:id="rId7" imgW="10668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1839" y="4057651"/>
                        <a:ext cx="2765425" cy="59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20528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2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2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2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2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29" grpId="0" animBg="1"/>
      <p:bldP spid="1628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1847850" y="333376"/>
            <a:ext cx="8496300" cy="830997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b="1" dirty="0"/>
              <a:t>Calculus                                                                                                   </a:t>
            </a:r>
            <a:r>
              <a:rPr lang="en-GB" b="1" dirty="0" smtClean="0"/>
              <a:t>Evaluation</a:t>
            </a:r>
            <a:r>
              <a:rPr lang="en-GB" b="1" dirty="0"/>
              <a:t>	</a:t>
            </a:r>
          </a:p>
        </p:txBody>
      </p:sp>
      <p:sp>
        <p:nvSpPr>
          <p:cNvPr id="54275" name="Text Box 9"/>
          <p:cNvSpPr txBox="1">
            <a:spLocks noChangeArrowheads="1"/>
          </p:cNvSpPr>
          <p:nvPr/>
        </p:nvSpPr>
        <p:spPr bwMode="auto">
          <a:xfrm>
            <a:off x="2009775" y="1712913"/>
            <a:ext cx="13127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Differentiate</a:t>
            </a:r>
          </a:p>
        </p:txBody>
      </p:sp>
      <p:sp>
        <p:nvSpPr>
          <p:cNvPr id="54276" name="Rectangle 10"/>
          <p:cNvSpPr>
            <a:spLocks noChangeArrowheads="1"/>
          </p:cNvSpPr>
          <p:nvPr/>
        </p:nvSpPr>
        <p:spPr bwMode="auto">
          <a:xfrm>
            <a:off x="1524001" y="31443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4277" name="Rectangle 12"/>
          <p:cNvSpPr>
            <a:spLocks noChangeArrowheads="1"/>
          </p:cNvSpPr>
          <p:nvPr/>
        </p:nvSpPr>
        <p:spPr bwMode="auto">
          <a:xfrm>
            <a:off x="1524001" y="30490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4278" name="Object 13"/>
          <p:cNvGraphicFramePr>
            <a:graphicFrameLocks noChangeAspect="1"/>
          </p:cNvGraphicFramePr>
          <p:nvPr/>
        </p:nvGraphicFramePr>
        <p:xfrm>
          <a:off x="3784600" y="1527176"/>
          <a:ext cx="2300288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3" imgW="1167893" imgH="393529" progId="Equation.DSMT4">
                  <p:embed/>
                </p:oleObj>
              </mc:Choice>
              <mc:Fallback>
                <p:oleObj name="Equation" r:id="rId3" imgW="1167893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4600" y="1527176"/>
                        <a:ext cx="2300288" cy="76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79" name="Rectangle 15"/>
          <p:cNvSpPr>
            <a:spLocks noChangeArrowheads="1"/>
          </p:cNvSpPr>
          <p:nvPr/>
        </p:nvSpPr>
        <p:spPr bwMode="auto">
          <a:xfrm>
            <a:off x="1524001" y="30490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0480" name="Text Box 16"/>
          <p:cNvSpPr txBox="1">
            <a:spLocks noChangeArrowheads="1"/>
          </p:cNvSpPr>
          <p:nvPr/>
        </p:nvSpPr>
        <p:spPr bwMode="auto">
          <a:xfrm>
            <a:off x="2201864" y="3879850"/>
            <a:ext cx="1225015" cy="40011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Chain Rule</a:t>
            </a:r>
          </a:p>
        </p:txBody>
      </p:sp>
      <p:sp>
        <p:nvSpPr>
          <p:cNvPr id="190481" name="Text Box 17"/>
          <p:cNvSpPr txBox="1">
            <a:spLocks noChangeArrowheads="1"/>
          </p:cNvSpPr>
          <p:nvPr/>
        </p:nvSpPr>
        <p:spPr bwMode="auto">
          <a:xfrm>
            <a:off x="2217739" y="4829175"/>
            <a:ext cx="920445" cy="40011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Simplify</a:t>
            </a:r>
          </a:p>
        </p:txBody>
      </p:sp>
      <p:sp>
        <p:nvSpPr>
          <p:cNvPr id="190482" name="Text Box 18"/>
          <p:cNvSpPr txBox="1">
            <a:spLocks noChangeArrowheads="1"/>
          </p:cNvSpPr>
          <p:nvPr/>
        </p:nvSpPr>
        <p:spPr bwMode="auto">
          <a:xfrm>
            <a:off x="2201864" y="2930525"/>
            <a:ext cx="1771639" cy="40011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Straight line form</a:t>
            </a:r>
          </a:p>
        </p:txBody>
      </p:sp>
      <p:graphicFrame>
        <p:nvGraphicFramePr>
          <p:cNvPr id="190483" name="Object 19"/>
          <p:cNvGraphicFramePr>
            <a:graphicFrameLocks noChangeAspect="1"/>
          </p:cNvGraphicFramePr>
          <p:nvPr/>
        </p:nvGraphicFramePr>
        <p:xfrm>
          <a:off x="4868864" y="2874964"/>
          <a:ext cx="2600325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5" imgW="1320800" imgH="228600" progId="Equation.DSMT4">
                  <p:embed/>
                </p:oleObj>
              </mc:Choice>
              <mc:Fallback>
                <p:oleObj name="Equation" r:id="rId5" imgW="13208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8864" y="2874964"/>
                        <a:ext cx="2600325" cy="446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0484" name="Object 20"/>
          <p:cNvGraphicFramePr>
            <a:graphicFrameLocks noChangeAspect="1"/>
          </p:cNvGraphicFramePr>
          <p:nvPr/>
        </p:nvGraphicFramePr>
        <p:xfrm>
          <a:off x="4819650" y="3794125"/>
          <a:ext cx="2700338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7" imgW="1371600" imgH="228600" progId="Equation.DSMT4">
                  <p:embed/>
                </p:oleObj>
              </mc:Choice>
              <mc:Fallback>
                <p:oleObj name="Equation" r:id="rId7" imgW="13716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9650" y="3794125"/>
                        <a:ext cx="2700338" cy="446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0485" name="Object 21"/>
          <p:cNvGraphicFramePr>
            <a:graphicFrameLocks noChangeAspect="1"/>
          </p:cNvGraphicFramePr>
          <p:nvPr/>
        </p:nvGraphicFramePr>
        <p:xfrm>
          <a:off x="4897438" y="4614863"/>
          <a:ext cx="2400300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9" imgW="1218671" imgH="393529" progId="Equation.DSMT4">
                  <p:embed/>
                </p:oleObj>
              </mc:Choice>
              <mc:Fallback>
                <p:oleObj name="Equation" r:id="rId9" imgW="1218671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7438" y="4614863"/>
                        <a:ext cx="2400300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5382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0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90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9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80" grpId="0" animBg="1"/>
      <p:bldP spid="190481" grpId="0" animBg="1"/>
      <p:bldP spid="19048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847850" y="333376"/>
            <a:ext cx="8496300" cy="830997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b="1" dirty="0"/>
              <a:t>Calculus                                                                                                   </a:t>
            </a:r>
            <a:r>
              <a:rPr lang="en-GB" b="1" dirty="0" smtClean="0"/>
              <a:t>Evaluation</a:t>
            </a:r>
            <a:r>
              <a:rPr lang="en-GB" b="1" dirty="0"/>
              <a:t>	</a:t>
            </a:r>
          </a:p>
        </p:txBody>
      </p:sp>
      <p:sp>
        <p:nvSpPr>
          <p:cNvPr id="59395" name="Text Box 9"/>
          <p:cNvSpPr txBox="1">
            <a:spLocks noChangeArrowheads="1"/>
          </p:cNvSpPr>
          <p:nvPr/>
        </p:nvSpPr>
        <p:spPr bwMode="auto">
          <a:xfrm>
            <a:off x="1941513" y="1438275"/>
            <a:ext cx="13127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Differentiate</a:t>
            </a:r>
          </a:p>
        </p:txBody>
      </p:sp>
      <p:graphicFrame>
        <p:nvGraphicFramePr>
          <p:cNvPr id="59396" name="Object 10"/>
          <p:cNvGraphicFramePr>
            <a:graphicFrameLocks noChangeAspect="1"/>
          </p:cNvGraphicFramePr>
          <p:nvPr/>
        </p:nvGraphicFramePr>
        <p:xfrm>
          <a:off x="3606800" y="1392238"/>
          <a:ext cx="2217738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3" imgW="901309" imgH="203112" progId="Equation.DSMT4">
                  <p:embed/>
                </p:oleObj>
              </mc:Choice>
              <mc:Fallback>
                <p:oleObj name="Equation" r:id="rId3" imgW="901309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6800" y="1392238"/>
                        <a:ext cx="2217738" cy="500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1804" name="Object 12"/>
          <p:cNvGraphicFramePr>
            <a:graphicFrameLocks noChangeAspect="1"/>
          </p:cNvGraphicFramePr>
          <p:nvPr/>
        </p:nvGraphicFramePr>
        <p:xfrm>
          <a:off x="3908425" y="2736850"/>
          <a:ext cx="286385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5" imgW="1104900" imgH="203200" progId="Equation.DSMT4">
                  <p:embed/>
                </p:oleObj>
              </mc:Choice>
              <mc:Fallback>
                <p:oleObj name="Equation" r:id="rId5" imgW="1104900" imgH="203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8425" y="2736850"/>
                        <a:ext cx="2863850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1805" name="Text Box 13"/>
          <p:cNvSpPr txBox="1">
            <a:spLocks noChangeArrowheads="1"/>
          </p:cNvSpPr>
          <p:nvPr/>
        </p:nvSpPr>
        <p:spPr bwMode="auto">
          <a:xfrm>
            <a:off x="2039938" y="2795588"/>
            <a:ext cx="1245854" cy="40011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Multiply out</a:t>
            </a:r>
          </a:p>
        </p:txBody>
      </p:sp>
      <p:sp>
        <p:nvSpPr>
          <p:cNvPr id="161806" name="Text Box 14"/>
          <p:cNvSpPr txBox="1">
            <a:spLocks noChangeArrowheads="1"/>
          </p:cNvSpPr>
          <p:nvPr/>
        </p:nvSpPr>
        <p:spPr bwMode="auto">
          <a:xfrm>
            <a:off x="2185988" y="4089400"/>
            <a:ext cx="1312732" cy="40011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Differentiate</a:t>
            </a:r>
          </a:p>
        </p:txBody>
      </p:sp>
      <p:graphicFrame>
        <p:nvGraphicFramePr>
          <p:cNvPr id="161807" name="Object 15"/>
          <p:cNvGraphicFramePr>
            <a:graphicFrameLocks noChangeAspect="1"/>
          </p:cNvGraphicFramePr>
          <p:nvPr/>
        </p:nvGraphicFramePr>
        <p:xfrm>
          <a:off x="4654551" y="4035426"/>
          <a:ext cx="987425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quation" r:id="rId7" imgW="380670" imgH="177646" progId="Equation.DSMT4">
                  <p:embed/>
                </p:oleObj>
              </mc:Choice>
              <mc:Fallback>
                <p:oleObj name="Equation" r:id="rId7" imgW="380670" imgH="17764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4551" y="4035426"/>
                        <a:ext cx="987425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1808" name="Object 16"/>
          <p:cNvGraphicFramePr>
            <a:graphicFrameLocks noChangeAspect="1"/>
          </p:cNvGraphicFramePr>
          <p:nvPr/>
        </p:nvGraphicFramePr>
        <p:xfrm>
          <a:off x="7323139" y="2705100"/>
          <a:ext cx="2566987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Equation" r:id="rId9" imgW="990600" imgH="228600" progId="Equation.DSMT4">
                  <p:embed/>
                </p:oleObj>
              </mc:Choice>
              <mc:Fallback>
                <p:oleObj name="Equation" r:id="rId9" imgW="9906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3139" y="2705100"/>
                        <a:ext cx="2566987" cy="592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5828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1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1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1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1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1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805" grpId="0" animBg="1"/>
      <p:bldP spid="16180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2"/>
          <p:cNvSpPr txBox="1">
            <a:spLocks noChangeArrowheads="1"/>
          </p:cNvSpPr>
          <p:nvPr/>
        </p:nvSpPr>
        <p:spPr bwMode="auto">
          <a:xfrm>
            <a:off x="1847850" y="333376"/>
            <a:ext cx="8496300" cy="830997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b="1" dirty="0"/>
              <a:t>Calculus                                                                                                   </a:t>
            </a:r>
            <a:r>
              <a:rPr lang="en-GB" b="1" dirty="0" smtClean="0"/>
              <a:t>Evaluation</a:t>
            </a:r>
            <a:r>
              <a:rPr lang="en-GB" b="1" dirty="0"/>
              <a:t>	</a:t>
            </a:r>
          </a:p>
        </p:txBody>
      </p:sp>
      <p:sp>
        <p:nvSpPr>
          <p:cNvPr id="60419" name="Text Box 9"/>
          <p:cNvSpPr txBox="1">
            <a:spLocks noChangeArrowheads="1"/>
          </p:cNvSpPr>
          <p:nvPr/>
        </p:nvSpPr>
        <p:spPr bwMode="auto">
          <a:xfrm>
            <a:off x="2009775" y="1730375"/>
            <a:ext cx="13127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Differentiate</a:t>
            </a:r>
          </a:p>
        </p:txBody>
      </p:sp>
      <p:graphicFrame>
        <p:nvGraphicFramePr>
          <p:cNvPr id="60420" name="Object 10"/>
          <p:cNvGraphicFramePr>
            <a:graphicFrameLocks noChangeAspect="1"/>
          </p:cNvGraphicFramePr>
          <p:nvPr/>
        </p:nvGraphicFramePr>
        <p:xfrm>
          <a:off x="3854450" y="1543050"/>
          <a:ext cx="196215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3" imgW="672808" imgH="228501" progId="Equation.DSMT4">
                  <p:embed/>
                </p:oleObj>
              </mc:Choice>
              <mc:Fallback>
                <p:oleObj name="Equation" r:id="rId3" imgW="672808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4450" y="1543050"/>
                        <a:ext cx="1962150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9995" name="Text Box 11"/>
          <p:cNvSpPr txBox="1">
            <a:spLocks noChangeArrowheads="1"/>
          </p:cNvSpPr>
          <p:nvPr/>
        </p:nvSpPr>
        <p:spPr bwMode="auto">
          <a:xfrm>
            <a:off x="2039938" y="2911475"/>
            <a:ext cx="1245854" cy="40011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multiply out</a:t>
            </a:r>
          </a:p>
        </p:txBody>
      </p:sp>
      <p:graphicFrame>
        <p:nvGraphicFramePr>
          <p:cNvPr id="169996" name="Object 12"/>
          <p:cNvGraphicFramePr>
            <a:graphicFrameLocks noChangeAspect="1"/>
          </p:cNvGraphicFramePr>
          <p:nvPr/>
        </p:nvGraphicFramePr>
        <p:xfrm>
          <a:off x="4410075" y="2768600"/>
          <a:ext cx="1517650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5" imgW="520474" imgH="203112" progId="Equation.DSMT4">
                  <p:embed/>
                </p:oleObj>
              </mc:Choice>
              <mc:Fallback>
                <p:oleObj name="Equation" r:id="rId5" imgW="520474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0075" y="2768600"/>
                        <a:ext cx="1517650" cy="592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9997" name="Text Box 13"/>
          <p:cNvSpPr txBox="1">
            <a:spLocks noChangeArrowheads="1"/>
          </p:cNvSpPr>
          <p:nvPr/>
        </p:nvSpPr>
        <p:spPr bwMode="auto">
          <a:xfrm>
            <a:off x="2039938" y="4027488"/>
            <a:ext cx="1277466" cy="40011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differentiate</a:t>
            </a:r>
          </a:p>
        </p:txBody>
      </p:sp>
      <p:graphicFrame>
        <p:nvGraphicFramePr>
          <p:cNvPr id="169998" name="Object 14"/>
          <p:cNvGraphicFramePr>
            <a:graphicFrameLocks noChangeAspect="1"/>
          </p:cNvGraphicFramePr>
          <p:nvPr/>
        </p:nvGraphicFramePr>
        <p:xfrm>
          <a:off x="4373564" y="3884614"/>
          <a:ext cx="1590675" cy="59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7" imgW="545626" imgH="203024" progId="Equation.DSMT4">
                  <p:embed/>
                </p:oleObj>
              </mc:Choice>
              <mc:Fallback>
                <p:oleObj name="Equation" r:id="rId7" imgW="545626" imgH="20302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3564" y="3884614"/>
                        <a:ext cx="1590675" cy="592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5033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9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9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9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9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95" grpId="0" animBg="1"/>
      <p:bldP spid="16999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847850" y="333376"/>
            <a:ext cx="8496300" cy="830997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b="1" dirty="0"/>
              <a:t>Calculus                                                                                                   </a:t>
            </a:r>
            <a:r>
              <a:rPr lang="en-GB" b="1" dirty="0" smtClean="0"/>
              <a:t>Evaluation</a:t>
            </a:r>
            <a:r>
              <a:rPr lang="en-GB" b="1" dirty="0"/>
              <a:t>	</a:t>
            </a:r>
          </a:p>
        </p:txBody>
      </p:sp>
      <p:sp>
        <p:nvSpPr>
          <p:cNvPr id="61443" name="Text Box 9"/>
          <p:cNvSpPr txBox="1">
            <a:spLocks noChangeArrowheads="1"/>
          </p:cNvSpPr>
          <p:nvPr/>
        </p:nvSpPr>
        <p:spPr bwMode="auto">
          <a:xfrm>
            <a:off x="2009775" y="1597025"/>
            <a:ext cx="13127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Differentiate</a:t>
            </a:r>
          </a:p>
        </p:txBody>
      </p:sp>
      <p:graphicFrame>
        <p:nvGraphicFramePr>
          <p:cNvPr id="61444" name="Object 10"/>
          <p:cNvGraphicFramePr>
            <a:graphicFrameLocks noChangeAspect="1"/>
          </p:cNvGraphicFramePr>
          <p:nvPr/>
        </p:nvGraphicFramePr>
        <p:xfrm>
          <a:off x="3857625" y="1374775"/>
          <a:ext cx="2146300" cy="81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3" imgW="736600" imgH="279400" progId="Equation.DSMT4">
                  <p:embed/>
                </p:oleObj>
              </mc:Choice>
              <mc:Fallback>
                <p:oleObj name="Equation" r:id="rId3" imgW="736600" imgH="279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625" y="1374775"/>
                        <a:ext cx="2146300" cy="814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2043" name="Object 11"/>
          <p:cNvGraphicFramePr>
            <a:graphicFrameLocks noChangeAspect="1"/>
          </p:cNvGraphicFramePr>
          <p:nvPr/>
        </p:nvGraphicFramePr>
        <p:xfrm>
          <a:off x="4867275" y="2463801"/>
          <a:ext cx="1811338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Equation" r:id="rId5" imgW="698500" imgH="368300" progId="Equation.DSMT4">
                  <p:embed/>
                </p:oleObj>
              </mc:Choice>
              <mc:Fallback>
                <p:oleObj name="Equation" r:id="rId5" imgW="698500" imgH="368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7275" y="2463801"/>
                        <a:ext cx="1811338" cy="955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2044" name="Text Box 12"/>
          <p:cNvSpPr txBox="1">
            <a:spLocks noChangeArrowheads="1"/>
          </p:cNvSpPr>
          <p:nvPr/>
        </p:nvSpPr>
        <p:spPr bwMode="auto">
          <a:xfrm>
            <a:off x="2039939" y="2778125"/>
            <a:ext cx="1771639" cy="40011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Straight line form</a:t>
            </a:r>
          </a:p>
        </p:txBody>
      </p:sp>
      <p:sp>
        <p:nvSpPr>
          <p:cNvPr id="172045" name="Text Box 13"/>
          <p:cNvSpPr txBox="1">
            <a:spLocks noChangeArrowheads="1"/>
          </p:cNvSpPr>
          <p:nvPr/>
        </p:nvSpPr>
        <p:spPr bwMode="auto">
          <a:xfrm>
            <a:off x="2171700" y="3810000"/>
            <a:ext cx="1245854" cy="40011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multiply out</a:t>
            </a:r>
          </a:p>
        </p:txBody>
      </p:sp>
      <p:sp>
        <p:nvSpPr>
          <p:cNvPr id="172048" name="Text Box 16"/>
          <p:cNvSpPr txBox="1">
            <a:spLocks noChangeArrowheads="1"/>
          </p:cNvSpPr>
          <p:nvPr/>
        </p:nvSpPr>
        <p:spPr bwMode="auto">
          <a:xfrm>
            <a:off x="2171700" y="4830763"/>
            <a:ext cx="1312732" cy="40011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Differentiate</a:t>
            </a:r>
          </a:p>
        </p:txBody>
      </p:sp>
      <p:graphicFrame>
        <p:nvGraphicFramePr>
          <p:cNvPr id="172049" name="Object 17"/>
          <p:cNvGraphicFramePr>
            <a:graphicFrameLocks noChangeAspect="1"/>
          </p:cNvGraphicFramePr>
          <p:nvPr/>
        </p:nvGraphicFramePr>
        <p:xfrm>
          <a:off x="4727575" y="3529013"/>
          <a:ext cx="1250950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Equation" r:id="rId7" imgW="482391" imgH="304668" progId="Equation.DSMT4">
                  <p:embed/>
                </p:oleObj>
              </mc:Choice>
              <mc:Fallback>
                <p:oleObj name="Equation" r:id="rId7" imgW="482391" imgH="304668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7575" y="3529013"/>
                        <a:ext cx="1250950" cy="79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2050" name="Object 18"/>
          <p:cNvGraphicFramePr>
            <a:graphicFrameLocks noChangeAspect="1"/>
          </p:cNvGraphicFramePr>
          <p:nvPr/>
        </p:nvGraphicFramePr>
        <p:xfrm>
          <a:off x="4654551" y="4530726"/>
          <a:ext cx="1776413" cy="989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Equation" r:id="rId9" imgW="685800" imgH="381000" progId="Equation.DSMT4">
                  <p:embed/>
                </p:oleObj>
              </mc:Choice>
              <mc:Fallback>
                <p:oleObj name="Equation" r:id="rId9" imgW="685800" imgH="38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4551" y="4530726"/>
                        <a:ext cx="1776413" cy="989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4303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2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2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2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2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7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44" grpId="0" animBg="1"/>
      <p:bldP spid="172045" grpId="0" animBg="1"/>
      <p:bldP spid="17204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1847850" y="333376"/>
            <a:ext cx="8496300" cy="830997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b="1" dirty="0"/>
              <a:t>Calculus                                                                                                   </a:t>
            </a:r>
            <a:r>
              <a:rPr lang="en-GB" b="1" dirty="0" smtClean="0"/>
              <a:t>Evaluation</a:t>
            </a:r>
            <a:r>
              <a:rPr lang="en-GB" b="1" dirty="0"/>
              <a:t>	</a:t>
            </a:r>
          </a:p>
        </p:txBody>
      </p:sp>
      <p:sp>
        <p:nvSpPr>
          <p:cNvPr id="62467" name="Text Box 9"/>
          <p:cNvSpPr txBox="1">
            <a:spLocks noChangeArrowheads="1"/>
          </p:cNvSpPr>
          <p:nvPr/>
        </p:nvSpPr>
        <p:spPr bwMode="auto">
          <a:xfrm>
            <a:off x="2009775" y="1830388"/>
            <a:ext cx="13127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Differentiate</a:t>
            </a:r>
          </a:p>
        </p:txBody>
      </p:sp>
      <p:sp>
        <p:nvSpPr>
          <p:cNvPr id="62468" name="Rectangle 10"/>
          <p:cNvSpPr>
            <a:spLocks noChangeArrowheads="1"/>
          </p:cNvSpPr>
          <p:nvPr/>
        </p:nvSpPr>
        <p:spPr bwMode="auto">
          <a:xfrm>
            <a:off x="1524001" y="31443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2469" name="Rectangle 11"/>
          <p:cNvSpPr>
            <a:spLocks noChangeArrowheads="1"/>
          </p:cNvSpPr>
          <p:nvPr/>
        </p:nvSpPr>
        <p:spPr bwMode="auto">
          <a:xfrm>
            <a:off x="1524001" y="30490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2470" name="Rectangle 12"/>
          <p:cNvSpPr>
            <a:spLocks noChangeArrowheads="1"/>
          </p:cNvSpPr>
          <p:nvPr/>
        </p:nvSpPr>
        <p:spPr bwMode="auto">
          <a:xfrm>
            <a:off x="1524001" y="30490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2471" name="Rectangle 14"/>
          <p:cNvSpPr>
            <a:spLocks noChangeArrowheads="1"/>
          </p:cNvSpPr>
          <p:nvPr/>
        </p:nvSpPr>
        <p:spPr bwMode="auto">
          <a:xfrm>
            <a:off x="1524001" y="30490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2472" name="Object 13"/>
          <p:cNvGraphicFramePr>
            <a:graphicFrameLocks noChangeAspect="1"/>
          </p:cNvGraphicFramePr>
          <p:nvPr/>
        </p:nvGraphicFramePr>
        <p:xfrm>
          <a:off x="3783014" y="1644650"/>
          <a:ext cx="1800225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3" imgW="888614" imgH="393529" progId="Equation.DSMT4">
                  <p:embed/>
                </p:oleObj>
              </mc:Choice>
              <mc:Fallback>
                <p:oleObj name="Equation" r:id="rId3" imgW="888614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3014" y="1644650"/>
                        <a:ext cx="1800225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575" name="Text Box 15"/>
          <p:cNvSpPr txBox="1">
            <a:spLocks noChangeArrowheads="1"/>
          </p:cNvSpPr>
          <p:nvPr/>
        </p:nvSpPr>
        <p:spPr bwMode="auto">
          <a:xfrm>
            <a:off x="2243138" y="2762250"/>
            <a:ext cx="1245854" cy="40011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multiply out</a:t>
            </a:r>
          </a:p>
        </p:txBody>
      </p:sp>
      <p:sp>
        <p:nvSpPr>
          <p:cNvPr id="194577" name="Text Box 17"/>
          <p:cNvSpPr txBox="1">
            <a:spLocks noChangeArrowheads="1"/>
          </p:cNvSpPr>
          <p:nvPr/>
        </p:nvSpPr>
        <p:spPr bwMode="auto">
          <a:xfrm>
            <a:off x="2243138" y="4052888"/>
            <a:ext cx="1312732" cy="40011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Differentiate</a:t>
            </a:r>
          </a:p>
        </p:txBody>
      </p:sp>
      <p:graphicFrame>
        <p:nvGraphicFramePr>
          <p:cNvPr id="194579" name="Object 19"/>
          <p:cNvGraphicFramePr>
            <a:graphicFrameLocks noChangeAspect="1"/>
          </p:cNvGraphicFramePr>
          <p:nvPr/>
        </p:nvGraphicFramePr>
        <p:xfrm>
          <a:off x="4560889" y="2528888"/>
          <a:ext cx="1724025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5" imgW="850531" imgH="393529" progId="Equation.DSMT4">
                  <p:embed/>
                </p:oleObj>
              </mc:Choice>
              <mc:Fallback>
                <p:oleObj name="Equation" r:id="rId5" imgW="850531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0889" y="2528888"/>
                        <a:ext cx="1724025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81" name="Object 21"/>
          <p:cNvGraphicFramePr>
            <a:graphicFrameLocks noChangeAspect="1"/>
          </p:cNvGraphicFramePr>
          <p:nvPr/>
        </p:nvGraphicFramePr>
        <p:xfrm>
          <a:off x="4702175" y="3854450"/>
          <a:ext cx="1441450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Equation" r:id="rId7" imgW="710891" imgH="393529" progId="Equation.DSMT4">
                  <p:embed/>
                </p:oleObj>
              </mc:Choice>
              <mc:Fallback>
                <p:oleObj name="Equation" r:id="rId7" imgW="710891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2175" y="3854450"/>
                        <a:ext cx="1441450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17742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4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75" grpId="0" animBg="1"/>
      <p:bldP spid="19457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80</Words>
  <Application>Microsoft Office PowerPoint</Application>
  <PresentationFormat>Widescreen</PresentationFormat>
  <Paragraphs>48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Arial Narrow</vt:lpstr>
      <vt:lpstr>Calibri</vt:lpstr>
      <vt:lpstr>Calibri Light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Napua</dc:creator>
  <cp:lastModifiedBy>John Napua</cp:lastModifiedBy>
  <cp:revision>4</cp:revision>
  <dcterms:created xsi:type="dcterms:W3CDTF">2020-05-29T10:54:59Z</dcterms:created>
  <dcterms:modified xsi:type="dcterms:W3CDTF">2020-05-29T11:28:46Z</dcterms:modified>
</cp:coreProperties>
</file>