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1C02C-D936-451A-840C-744EDD2C4554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289C-EAA3-4E77-9C85-3CB7DFFD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4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1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3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5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5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9F73-49DA-47D5-8FA8-ECC3BB5D2FED}" type="datetimeFigureOut">
              <a:rPr lang="en-US" smtClean="0"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C069-6C72-422A-817C-1965B3CE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Differentiation                                                                                                   Evaluation	</a:t>
            </a:r>
          </a:p>
        </p:txBody>
      </p:sp>
      <p:sp>
        <p:nvSpPr>
          <p:cNvPr id="44035" name="Text Box 19"/>
          <p:cNvSpPr txBox="1">
            <a:spLocks noChangeArrowheads="1"/>
          </p:cNvSpPr>
          <p:nvPr/>
        </p:nvSpPr>
        <p:spPr bwMode="auto">
          <a:xfrm>
            <a:off x="1941513" y="1212850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44036" name="Object 20"/>
          <p:cNvGraphicFramePr>
            <a:graphicFrameLocks noChangeAspect="1"/>
          </p:cNvGraphicFramePr>
          <p:nvPr/>
        </p:nvGraphicFramePr>
        <p:xfrm>
          <a:off x="3817939" y="1114425"/>
          <a:ext cx="19764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761669" imgH="203112" progId="Equation.DSMT4">
                  <p:embed/>
                </p:oleObj>
              </mc:Choice>
              <mc:Fallback>
                <p:oleObj name="Equation" r:id="rId3" imgW="76166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9" y="1114425"/>
                        <a:ext cx="19764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>
            <p:extLst/>
          </p:nvPr>
        </p:nvGraphicFramePr>
        <p:xfrm>
          <a:off x="4295775" y="2220045"/>
          <a:ext cx="10207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393359" imgH="177646" progId="Equation.DSMT4">
                  <p:embed/>
                </p:oleObj>
              </mc:Choice>
              <mc:Fallback>
                <p:oleObj name="Equation" r:id="rId5" imgW="39335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2220045"/>
                        <a:ext cx="10207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8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3491" name="Text Box 9"/>
          <p:cNvSpPr txBox="1">
            <a:spLocks noChangeArrowheads="1"/>
          </p:cNvSpPr>
          <p:nvPr/>
        </p:nvSpPr>
        <p:spPr bwMode="auto">
          <a:xfrm>
            <a:off x="2009775" y="150177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3492" name="Object 10"/>
          <p:cNvGraphicFramePr>
            <a:graphicFrameLocks noChangeAspect="1"/>
          </p:cNvGraphicFramePr>
          <p:nvPr/>
        </p:nvGraphicFramePr>
        <p:xfrm>
          <a:off x="3684588" y="1295400"/>
          <a:ext cx="29638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104900" imgH="304800" progId="Equation.DSMT4">
                  <p:embed/>
                </p:oleObj>
              </mc:Choice>
              <mc:Fallback>
                <p:oleObj name="Equation" r:id="rId3" imgW="11049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1295400"/>
                        <a:ext cx="296386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2243138" y="2611438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2243139" y="3376613"/>
            <a:ext cx="920445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Simplify</a:t>
            </a:r>
          </a:p>
        </p:txBody>
      </p:sp>
      <p:graphicFrame>
        <p:nvGraphicFramePr>
          <p:cNvPr id="173069" name="Object 13"/>
          <p:cNvGraphicFramePr>
            <a:graphicFrameLocks noChangeAspect="1"/>
          </p:cNvGraphicFramePr>
          <p:nvPr/>
        </p:nvGraphicFramePr>
        <p:xfrm>
          <a:off x="4276726" y="2471738"/>
          <a:ext cx="29622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6" y="2471738"/>
                        <a:ext cx="29622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2243138" y="5048250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73072" name="Object 16"/>
          <p:cNvGraphicFramePr>
            <a:graphicFrameLocks noChangeAspect="1"/>
          </p:cNvGraphicFramePr>
          <p:nvPr/>
        </p:nvGraphicFramePr>
        <p:xfrm>
          <a:off x="4483101" y="3228976"/>
          <a:ext cx="18764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1" y="3228976"/>
                        <a:ext cx="18764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2243139" y="4235450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73074" name="Object 18"/>
          <p:cNvGraphicFramePr>
            <a:graphicFrameLocks noChangeAspect="1"/>
          </p:cNvGraphicFramePr>
          <p:nvPr/>
        </p:nvGraphicFramePr>
        <p:xfrm>
          <a:off x="4878388" y="3922713"/>
          <a:ext cx="18097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9" imgW="698197" imgH="304668" progId="Equation.DSMT4">
                  <p:embed/>
                </p:oleObj>
              </mc:Choice>
              <mc:Fallback>
                <p:oleObj name="Equation" r:id="rId9" imgW="698197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3922713"/>
                        <a:ext cx="18097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75" name="Object 19"/>
          <p:cNvGraphicFramePr>
            <a:graphicFrameLocks noChangeAspect="1"/>
          </p:cNvGraphicFramePr>
          <p:nvPr/>
        </p:nvGraphicFramePr>
        <p:xfrm>
          <a:off x="5097464" y="4794250"/>
          <a:ext cx="13160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1" imgW="507780" imgH="304668" progId="Equation.DSMT4">
                  <p:embed/>
                </p:oleObj>
              </mc:Choice>
              <mc:Fallback>
                <p:oleObj name="Equation" r:id="rId11" imgW="507780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4" y="4794250"/>
                        <a:ext cx="131603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 animBg="1"/>
      <p:bldP spid="173068" grpId="0" animBg="1"/>
      <p:bldP spid="173071" grpId="0" animBg="1"/>
      <p:bldP spid="1730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4515" name="Text Box 9"/>
          <p:cNvSpPr txBox="1">
            <a:spLocks noChangeArrowheads="1"/>
          </p:cNvSpPr>
          <p:nvPr/>
        </p:nvSpPr>
        <p:spPr bwMode="auto">
          <a:xfrm>
            <a:off x="2025650" y="164782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64516" name="Rectangle 10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7" name="Rectangle 11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8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9" name="Rectangle 1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520" name="Object 13"/>
          <p:cNvGraphicFramePr>
            <a:graphicFrameLocks noChangeAspect="1"/>
          </p:cNvGraphicFramePr>
          <p:nvPr/>
        </p:nvGraphicFramePr>
        <p:xfrm>
          <a:off x="4073526" y="1428750"/>
          <a:ext cx="250031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371600" imgH="457200" progId="Equation.DSMT4">
                  <p:embed/>
                </p:oleObj>
              </mc:Choice>
              <mc:Fallback>
                <p:oleObj name="Equation" r:id="rId3" imgW="1371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6" y="1428750"/>
                        <a:ext cx="250031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2217739" y="4029075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2217738" y="2865438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graphicFrame>
        <p:nvGraphicFramePr>
          <p:cNvPr id="197649" name="Object 17"/>
          <p:cNvGraphicFramePr>
            <a:graphicFrameLocks noChangeAspect="1"/>
          </p:cNvGraphicFramePr>
          <p:nvPr/>
        </p:nvGraphicFramePr>
        <p:xfrm>
          <a:off x="4294188" y="2628900"/>
          <a:ext cx="27543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511300" imgH="431800" progId="Equation.DSMT4">
                  <p:embed/>
                </p:oleObj>
              </mc:Choice>
              <mc:Fallback>
                <p:oleObj name="Equation" r:id="rId5" imgW="1511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2628900"/>
                        <a:ext cx="27543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2217738" y="5024438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97651" name="Object 19"/>
          <p:cNvGraphicFramePr>
            <a:graphicFrameLocks noChangeAspect="1"/>
          </p:cNvGraphicFramePr>
          <p:nvPr/>
        </p:nvGraphicFramePr>
        <p:xfrm>
          <a:off x="4975225" y="3756025"/>
          <a:ext cx="28463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1562100" imgH="431800" progId="Equation.DSMT4">
                  <p:embed/>
                </p:oleObj>
              </mc:Choice>
              <mc:Fallback>
                <p:oleObj name="Equation" r:id="rId7" imgW="1562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3756025"/>
                        <a:ext cx="28463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52" name="Object 20"/>
          <p:cNvGraphicFramePr>
            <a:graphicFrameLocks noChangeAspect="1"/>
          </p:cNvGraphicFramePr>
          <p:nvPr/>
        </p:nvGraphicFramePr>
        <p:xfrm>
          <a:off x="5006975" y="4995864"/>
          <a:ext cx="26368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1447800" imgH="241300" progId="Equation.DSMT4">
                  <p:embed/>
                </p:oleObj>
              </mc:Choice>
              <mc:Fallback>
                <p:oleObj name="Equation" r:id="rId9" imgW="1447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4995864"/>
                        <a:ext cx="26368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65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7" grpId="0" animBg="1"/>
      <p:bldP spid="197648" grpId="0" animBg="1"/>
      <p:bldP spid="1976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7587" name="Text Box 9"/>
          <p:cNvSpPr txBox="1">
            <a:spLocks noChangeArrowheads="1"/>
          </p:cNvSpPr>
          <p:nvPr/>
        </p:nvSpPr>
        <p:spPr bwMode="auto">
          <a:xfrm>
            <a:off x="1941513" y="1319213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7588" name="Object 10"/>
          <p:cNvGraphicFramePr>
            <a:graphicFrameLocks noChangeAspect="1"/>
          </p:cNvGraphicFramePr>
          <p:nvPr/>
        </p:nvGraphicFramePr>
        <p:xfrm>
          <a:off x="3743326" y="963614"/>
          <a:ext cx="27527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054100" imgH="419100" progId="Equation.DSMT4">
                  <p:embed/>
                </p:oleObj>
              </mc:Choice>
              <mc:Fallback>
                <p:oleObj name="Equation" r:id="rId3" imgW="1054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6" y="963614"/>
                        <a:ext cx="275272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4037014" y="2411413"/>
          <a:ext cx="29305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1130300" imgH="419100" progId="Equation.DSMT4">
                  <p:embed/>
                </p:oleObj>
              </mc:Choice>
              <mc:Fallback>
                <p:oleObj name="Equation" r:id="rId5" imgW="1130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4" y="2411413"/>
                        <a:ext cx="29305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33" name="Object 13"/>
          <p:cNvGraphicFramePr>
            <a:graphicFrameLocks noChangeAspect="1"/>
          </p:cNvGraphicFramePr>
          <p:nvPr/>
        </p:nvGraphicFramePr>
        <p:xfrm>
          <a:off x="5367339" y="4008438"/>
          <a:ext cx="2765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066337" imgH="203112" progId="Equation.DSMT4">
                  <p:embed/>
                </p:oleObj>
              </mc:Choice>
              <mc:Fallback>
                <p:oleObj name="Equation" r:id="rId7" imgW="106633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9" y="4008438"/>
                        <a:ext cx="27654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2200276" y="2741613"/>
            <a:ext cx="88517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Split up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2200276" y="4076700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5119689" y="4911725"/>
          <a:ext cx="2073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799753" imgH="203112" progId="Equation.DSMT4">
                  <p:embed/>
                </p:oleObj>
              </mc:Choice>
              <mc:Fallback>
                <p:oleObj name="Equation" r:id="rId9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9" y="4911725"/>
                        <a:ext cx="2073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2200275" y="5010150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</p:spTree>
    <p:extLst>
      <p:ext uri="{BB962C8B-B14F-4D97-AF65-F5344CB8AC3E}">
        <p14:creationId xmlns:p14="http://schemas.microsoft.com/office/powerpoint/2010/main" val="67817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4" grpId="0" animBg="1"/>
      <p:bldP spid="158735" grpId="0" animBg="1"/>
      <p:bldP spid="1587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Differentiation                                                                                                  Evaluation	</a:t>
            </a:r>
          </a:p>
        </p:txBody>
      </p:sp>
      <p:sp>
        <p:nvSpPr>
          <p:cNvPr id="45059" name="Text Box 9"/>
          <p:cNvSpPr txBox="1">
            <a:spLocks noChangeArrowheads="1"/>
          </p:cNvSpPr>
          <p:nvPr/>
        </p:nvSpPr>
        <p:spPr bwMode="auto">
          <a:xfrm>
            <a:off x="2009775" y="181292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45060" name="Rectangle 10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1" name="Rectangle 11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2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3" name="Rectangle 14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4" name="Object 13"/>
          <p:cNvGraphicFramePr>
            <a:graphicFrameLocks noChangeAspect="1"/>
          </p:cNvGraphicFramePr>
          <p:nvPr/>
        </p:nvGraphicFramePr>
        <p:xfrm>
          <a:off x="3811589" y="1776414"/>
          <a:ext cx="28098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1358900" imgH="228600" progId="Equation.DSMT4">
                  <p:embed/>
                </p:oleObj>
              </mc:Choice>
              <mc:Fallback>
                <p:oleObj name="Equation" r:id="rId3" imgW="1358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9" y="1776414"/>
                        <a:ext cx="28098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3859213" y="2740025"/>
          <a:ext cx="2336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1130300" imgH="228600" progId="Equation.DSMT4">
                  <p:embed/>
                </p:oleObj>
              </mc:Choice>
              <mc:Fallback>
                <p:oleObj name="Equation" r:id="rId5" imgW="1130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2740025"/>
                        <a:ext cx="2336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8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Differentiation                                                                                                   Evaluation	</a:t>
            </a:r>
          </a:p>
        </p:txBody>
      </p:sp>
      <p:sp>
        <p:nvSpPr>
          <p:cNvPr id="46083" name="Text Box 9"/>
          <p:cNvSpPr txBox="1">
            <a:spLocks noChangeArrowheads="1"/>
          </p:cNvSpPr>
          <p:nvPr/>
        </p:nvSpPr>
        <p:spPr bwMode="auto">
          <a:xfrm>
            <a:off x="2009775" y="1995488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46084" name="Rectangle 11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14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87" name="Object 13"/>
          <p:cNvGraphicFramePr>
            <a:graphicFrameLocks noChangeAspect="1"/>
          </p:cNvGraphicFramePr>
          <p:nvPr/>
        </p:nvGraphicFramePr>
        <p:xfrm>
          <a:off x="4016375" y="1836739"/>
          <a:ext cx="23177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1244600" imgH="393700" progId="Equation.DSMT4">
                  <p:embed/>
                </p:oleObj>
              </mc:Choice>
              <mc:Fallback>
                <p:oleObj name="Equation" r:id="rId3" imgW="1244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1836739"/>
                        <a:ext cx="231775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95" name="Object 15"/>
          <p:cNvGraphicFramePr>
            <a:graphicFrameLocks noChangeAspect="1"/>
          </p:cNvGraphicFramePr>
          <p:nvPr/>
        </p:nvGraphicFramePr>
        <p:xfrm>
          <a:off x="4133851" y="3068639"/>
          <a:ext cx="20812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5" imgW="1117115" imgH="393529" progId="Equation.DSMT4">
                  <p:embed/>
                </p:oleObj>
              </mc:Choice>
              <mc:Fallback>
                <p:oleObj name="Equation" r:id="rId5" imgW="111711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1" y="3068639"/>
                        <a:ext cx="20812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594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53251" name="Text Box 9"/>
          <p:cNvSpPr txBox="1">
            <a:spLocks noChangeArrowheads="1"/>
          </p:cNvSpPr>
          <p:nvPr/>
        </p:nvSpPr>
        <p:spPr bwMode="auto">
          <a:xfrm>
            <a:off x="1941513" y="1587500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3252" name="Object 10"/>
          <p:cNvGraphicFramePr>
            <a:graphicFrameLocks noChangeAspect="1"/>
          </p:cNvGraphicFramePr>
          <p:nvPr/>
        </p:nvGraphicFramePr>
        <p:xfrm>
          <a:off x="3927476" y="1368425"/>
          <a:ext cx="1635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723586" imgH="393529" progId="Equation.DSMT4">
                  <p:embed/>
                </p:oleObj>
              </mc:Choice>
              <mc:Fallback>
                <p:oleObj name="Equation" r:id="rId3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6" y="1368425"/>
                        <a:ext cx="1635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8" name="Object 12"/>
          <p:cNvGraphicFramePr>
            <a:graphicFrameLocks noChangeAspect="1"/>
          </p:cNvGraphicFramePr>
          <p:nvPr/>
        </p:nvGraphicFramePr>
        <p:xfrm>
          <a:off x="4975226" y="2846388"/>
          <a:ext cx="22383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863225" imgH="203112" progId="Equation.DSMT4">
                  <p:embed/>
                </p:oleObj>
              </mc:Choice>
              <mc:Fallback>
                <p:oleObj name="Equation" r:id="rId5" imgW="86322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6" y="2846388"/>
                        <a:ext cx="22383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2039939" y="2944813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2185988" y="4238625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4541839" y="4057651"/>
          <a:ext cx="27654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1066800" imgH="228600" progId="Equation.DSMT4">
                  <p:embed/>
                </p:oleObj>
              </mc:Choice>
              <mc:Fallback>
                <p:oleObj name="Equation" r:id="rId7" imgW="106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9" y="4057651"/>
                        <a:ext cx="27654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5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9" grpId="0" animBg="1"/>
      <p:bldP spid="1628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54275" name="Text Box 9"/>
          <p:cNvSpPr txBox="1">
            <a:spLocks noChangeArrowheads="1"/>
          </p:cNvSpPr>
          <p:nvPr/>
        </p:nvSpPr>
        <p:spPr bwMode="auto">
          <a:xfrm>
            <a:off x="2009775" y="1712913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54276" name="Rectangle 10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7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8" name="Object 13"/>
          <p:cNvGraphicFramePr>
            <a:graphicFrameLocks noChangeAspect="1"/>
          </p:cNvGraphicFramePr>
          <p:nvPr/>
        </p:nvGraphicFramePr>
        <p:xfrm>
          <a:off x="3784600" y="1527176"/>
          <a:ext cx="23002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167893" imgH="393529" progId="Equation.DSMT4">
                  <p:embed/>
                </p:oleObj>
              </mc:Choice>
              <mc:Fallback>
                <p:oleObj name="Equation" r:id="rId3" imgW="116789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1527176"/>
                        <a:ext cx="230028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Rectangle 15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2201864" y="3879850"/>
            <a:ext cx="1225015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Chain Rule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2217739" y="4829175"/>
            <a:ext cx="920445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Simplify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2201864" y="2930525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90483" name="Object 19"/>
          <p:cNvGraphicFramePr>
            <a:graphicFrameLocks noChangeAspect="1"/>
          </p:cNvGraphicFramePr>
          <p:nvPr/>
        </p:nvGraphicFramePr>
        <p:xfrm>
          <a:off x="4868864" y="2874964"/>
          <a:ext cx="2600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320800" imgH="228600" progId="Equation.DSMT4">
                  <p:embed/>
                </p:oleObj>
              </mc:Choice>
              <mc:Fallback>
                <p:oleObj name="Equation" r:id="rId5" imgW="132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4" y="2874964"/>
                        <a:ext cx="26003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4" name="Object 20"/>
          <p:cNvGraphicFramePr>
            <a:graphicFrameLocks noChangeAspect="1"/>
          </p:cNvGraphicFramePr>
          <p:nvPr/>
        </p:nvGraphicFramePr>
        <p:xfrm>
          <a:off x="4819650" y="3794125"/>
          <a:ext cx="27003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794125"/>
                        <a:ext cx="27003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5" name="Object 21"/>
          <p:cNvGraphicFramePr>
            <a:graphicFrameLocks noChangeAspect="1"/>
          </p:cNvGraphicFramePr>
          <p:nvPr/>
        </p:nvGraphicFramePr>
        <p:xfrm>
          <a:off x="4897438" y="4614863"/>
          <a:ext cx="24003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1218671" imgH="393529" progId="Equation.DSMT4">
                  <p:embed/>
                </p:oleObj>
              </mc:Choice>
              <mc:Fallback>
                <p:oleObj name="Equation" r:id="rId9" imgW="121867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4614863"/>
                        <a:ext cx="24003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38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0" grpId="0" animBg="1"/>
      <p:bldP spid="190481" grpId="0" animBg="1"/>
      <p:bldP spid="1904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59395" name="Text Box 9"/>
          <p:cNvSpPr txBox="1">
            <a:spLocks noChangeArrowheads="1"/>
          </p:cNvSpPr>
          <p:nvPr/>
        </p:nvSpPr>
        <p:spPr bwMode="auto">
          <a:xfrm>
            <a:off x="1941513" y="143827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9396" name="Object 10"/>
          <p:cNvGraphicFramePr>
            <a:graphicFrameLocks noChangeAspect="1"/>
          </p:cNvGraphicFramePr>
          <p:nvPr/>
        </p:nvGraphicFramePr>
        <p:xfrm>
          <a:off x="3606800" y="1392238"/>
          <a:ext cx="22177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01309" imgH="203112" progId="Equation.DSMT4">
                  <p:embed/>
                </p:oleObj>
              </mc:Choice>
              <mc:Fallback>
                <p:oleObj name="Equation" r:id="rId3" imgW="90130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392238"/>
                        <a:ext cx="221773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3908425" y="2736850"/>
          <a:ext cx="28638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04900" imgH="203200" progId="Equation.DSMT4">
                  <p:embed/>
                </p:oleObj>
              </mc:Choice>
              <mc:Fallback>
                <p:oleObj name="Equation" r:id="rId5" imgW="11049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736850"/>
                        <a:ext cx="28638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2039938" y="2795588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2185988" y="4089400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4654551" y="4035426"/>
          <a:ext cx="9874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380670" imgH="177646" progId="Equation.DSMT4">
                  <p:embed/>
                </p:oleObj>
              </mc:Choice>
              <mc:Fallback>
                <p:oleObj name="Equation" r:id="rId7" imgW="38067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1" y="4035426"/>
                        <a:ext cx="9874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7323139" y="2705100"/>
          <a:ext cx="256698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990600" imgH="228600" progId="Equation.DSMT4">
                  <p:embed/>
                </p:oleObj>
              </mc:Choice>
              <mc:Fallback>
                <p:oleObj name="Equation" r:id="rId9" imgW="990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139" y="2705100"/>
                        <a:ext cx="2566987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82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5" grpId="0" animBg="1"/>
      <p:bldP spid="1618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0419" name="Text Box 9"/>
          <p:cNvSpPr txBox="1">
            <a:spLocks noChangeArrowheads="1"/>
          </p:cNvSpPr>
          <p:nvPr/>
        </p:nvSpPr>
        <p:spPr bwMode="auto">
          <a:xfrm>
            <a:off x="2009775" y="173037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0420" name="Object 10"/>
          <p:cNvGraphicFramePr>
            <a:graphicFrameLocks noChangeAspect="1"/>
          </p:cNvGraphicFramePr>
          <p:nvPr/>
        </p:nvGraphicFramePr>
        <p:xfrm>
          <a:off x="3854450" y="1543050"/>
          <a:ext cx="19621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1543050"/>
                        <a:ext cx="19621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2039938" y="2911475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4410075" y="2768600"/>
          <a:ext cx="15176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520474" imgH="203112" progId="Equation.DSMT4">
                  <p:embed/>
                </p:oleObj>
              </mc:Choice>
              <mc:Fallback>
                <p:oleObj name="Equation" r:id="rId5" imgW="520474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768600"/>
                        <a:ext cx="15176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2039938" y="4027488"/>
            <a:ext cx="1277466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4373564" y="3884614"/>
          <a:ext cx="15906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545626" imgH="203024" progId="Equation.DSMT4">
                  <p:embed/>
                </p:oleObj>
              </mc:Choice>
              <mc:Fallback>
                <p:oleObj name="Equation" r:id="rId7" imgW="54562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4" y="3884614"/>
                        <a:ext cx="15906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3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5" grpId="0" animBg="1"/>
      <p:bldP spid="1699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1443" name="Text Box 9"/>
          <p:cNvSpPr txBox="1">
            <a:spLocks noChangeArrowheads="1"/>
          </p:cNvSpPr>
          <p:nvPr/>
        </p:nvSpPr>
        <p:spPr bwMode="auto">
          <a:xfrm>
            <a:off x="2009775" y="1597025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1444" name="Object 10"/>
          <p:cNvGraphicFramePr>
            <a:graphicFrameLocks noChangeAspect="1"/>
          </p:cNvGraphicFramePr>
          <p:nvPr/>
        </p:nvGraphicFramePr>
        <p:xfrm>
          <a:off x="3857625" y="1374775"/>
          <a:ext cx="21463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1374775"/>
                        <a:ext cx="21463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3" name="Object 11"/>
          <p:cNvGraphicFramePr>
            <a:graphicFrameLocks noChangeAspect="1"/>
          </p:cNvGraphicFramePr>
          <p:nvPr/>
        </p:nvGraphicFramePr>
        <p:xfrm>
          <a:off x="4867275" y="2463801"/>
          <a:ext cx="18113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698500" imgH="368300" progId="Equation.DSMT4">
                  <p:embed/>
                </p:oleObj>
              </mc:Choice>
              <mc:Fallback>
                <p:oleObj name="Equation" r:id="rId5" imgW="6985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463801"/>
                        <a:ext cx="18113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2039939" y="2778125"/>
            <a:ext cx="1771639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2171700" y="3810000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2171700" y="4830763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72049" name="Object 17"/>
          <p:cNvGraphicFramePr>
            <a:graphicFrameLocks noChangeAspect="1"/>
          </p:cNvGraphicFramePr>
          <p:nvPr/>
        </p:nvGraphicFramePr>
        <p:xfrm>
          <a:off x="4727575" y="3529013"/>
          <a:ext cx="12509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482391" imgH="304668" progId="Equation.DSMT4">
                  <p:embed/>
                </p:oleObj>
              </mc:Choice>
              <mc:Fallback>
                <p:oleObj name="Equation" r:id="rId7" imgW="482391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529013"/>
                        <a:ext cx="12509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50" name="Object 18"/>
          <p:cNvGraphicFramePr>
            <a:graphicFrameLocks noChangeAspect="1"/>
          </p:cNvGraphicFramePr>
          <p:nvPr/>
        </p:nvGraphicFramePr>
        <p:xfrm>
          <a:off x="4654551" y="4530726"/>
          <a:ext cx="177641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685800" imgH="381000" progId="Equation.DSMT4">
                  <p:embed/>
                </p:oleObj>
              </mc:Choice>
              <mc:Fallback>
                <p:oleObj name="Equation" r:id="rId9" imgW="6858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1" y="4530726"/>
                        <a:ext cx="1776413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43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4" grpId="0" animBg="1"/>
      <p:bldP spid="172045" grpId="0" animBg="1"/>
      <p:bldP spid="1720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847850" y="333376"/>
            <a:ext cx="8496300" cy="83099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 dirty="0"/>
              <a:t>Calculus                                                                                                   </a:t>
            </a:r>
            <a:r>
              <a:rPr lang="en-GB" b="1" dirty="0" smtClean="0"/>
              <a:t>Evaluation</a:t>
            </a:r>
            <a:r>
              <a:rPr lang="en-GB" b="1" dirty="0"/>
              <a:t>	</a:t>
            </a:r>
          </a:p>
        </p:txBody>
      </p:sp>
      <p:sp>
        <p:nvSpPr>
          <p:cNvPr id="62467" name="Text Box 9"/>
          <p:cNvSpPr txBox="1">
            <a:spLocks noChangeArrowheads="1"/>
          </p:cNvSpPr>
          <p:nvPr/>
        </p:nvSpPr>
        <p:spPr bwMode="auto">
          <a:xfrm>
            <a:off x="2009775" y="1830388"/>
            <a:ext cx="1312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0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1" name="Rectangle 14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72" name="Object 13"/>
          <p:cNvGraphicFramePr>
            <a:graphicFrameLocks noChangeAspect="1"/>
          </p:cNvGraphicFramePr>
          <p:nvPr/>
        </p:nvGraphicFramePr>
        <p:xfrm>
          <a:off x="3783014" y="1644650"/>
          <a:ext cx="18002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888614" imgH="393529" progId="Equation.DSMT4">
                  <p:embed/>
                </p:oleObj>
              </mc:Choice>
              <mc:Fallback>
                <p:oleObj name="Equation" r:id="rId3" imgW="88861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4" y="1644650"/>
                        <a:ext cx="18002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2243138" y="2762250"/>
            <a:ext cx="1245854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2243138" y="4052888"/>
            <a:ext cx="1312732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94579" name="Object 19"/>
          <p:cNvGraphicFramePr>
            <a:graphicFrameLocks noChangeAspect="1"/>
          </p:cNvGraphicFramePr>
          <p:nvPr/>
        </p:nvGraphicFramePr>
        <p:xfrm>
          <a:off x="4560889" y="2528888"/>
          <a:ext cx="17240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850531" imgH="393529" progId="Equation.DSMT4">
                  <p:embed/>
                </p:oleObj>
              </mc:Choice>
              <mc:Fallback>
                <p:oleObj name="Equation" r:id="rId5" imgW="85053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9" y="2528888"/>
                        <a:ext cx="17240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1" name="Object 21"/>
          <p:cNvGraphicFramePr>
            <a:graphicFrameLocks noChangeAspect="1"/>
          </p:cNvGraphicFramePr>
          <p:nvPr/>
        </p:nvGraphicFramePr>
        <p:xfrm>
          <a:off x="4702175" y="3854450"/>
          <a:ext cx="14414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710891" imgH="393529" progId="Equation.DSMT4">
                  <p:embed/>
                </p:oleObj>
              </mc:Choice>
              <mc:Fallback>
                <p:oleObj name="Equation" r:id="rId7" imgW="7108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3854450"/>
                        <a:ext cx="14414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74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 animBg="1"/>
      <p:bldP spid="1945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80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Napua</dc:creator>
  <cp:lastModifiedBy>John Napua</cp:lastModifiedBy>
  <cp:revision>4</cp:revision>
  <dcterms:created xsi:type="dcterms:W3CDTF">2020-05-29T10:54:59Z</dcterms:created>
  <dcterms:modified xsi:type="dcterms:W3CDTF">2020-05-29T11:28:46Z</dcterms:modified>
</cp:coreProperties>
</file>