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C6B1-DE49-42FD-8926-D7DE5F5E43B5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581E-6F54-4A5A-A377-2D70068E7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126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C6B1-DE49-42FD-8926-D7DE5F5E43B5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581E-6F54-4A5A-A377-2D70068E7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73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C6B1-DE49-42FD-8926-D7DE5F5E43B5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581E-6F54-4A5A-A377-2D70068E7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141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C6B1-DE49-42FD-8926-D7DE5F5E43B5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581E-6F54-4A5A-A377-2D70068E7CE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1880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C6B1-DE49-42FD-8926-D7DE5F5E43B5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581E-6F54-4A5A-A377-2D70068E7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040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C6B1-DE49-42FD-8926-D7DE5F5E43B5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581E-6F54-4A5A-A377-2D70068E7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58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C6B1-DE49-42FD-8926-D7DE5F5E43B5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581E-6F54-4A5A-A377-2D70068E7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233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C6B1-DE49-42FD-8926-D7DE5F5E43B5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581E-6F54-4A5A-A377-2D70068E7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98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C6B1-DE49-42FD-8926-D7DE5F5E43B5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581E-6F54-4A5A-A377-2D70068E7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012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C6B1-DE49-42FD-8926-D7DE5F5E43B5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581E-6F54-4A5A-A377-2D70068E7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59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C6B1-DE49-42FD-8926-D7DE5F5E43B5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581E-6F54-4A5A-A377-2D70068E7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33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C6B1-DE49-42FD-8926-D7DE5F5E43B5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581E-6F54-4A5A-A377-2D70068E7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53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C6B1-DE49-42FD-8926-D7DE5F5E43B5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581E-6F54-4A5A-A377-2D70068E7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90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C6B1-DE49-42FD-8926-D7DE5F5E43B5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581E-6F54-4A5A-A377-2D70068E7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787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C6B1-DE49-42FD-8926-D7DE5F5E43B5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581E-6F54-4A5A-A377-2D70068E7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06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C6B1-DE49-42FD-8926-D7DE5F5E43B5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581E-6F54-4A5A-A377-2D70068E7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10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8C6B1-DE49-42FD-8926-D7DE5F5E43B5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581E-6F54-4A5A-A377-2D70068E7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368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F88C6B1-DE49-42FD-8926-D7DE5F5E43B5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581E-6F54-4A5A-A377-2D70068E7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4527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04983"/>
            <a:ext cx="10515600" cy="1171120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00B0F0"/>
                </a:solidFill>
              </a:rPr>
              <a:t>                                                    MATHEMATICS</a:t>
            </a:r>
            <a:br>
              <a:rPr lang="en-US" i="1" dirty="0" smtClean="0">
                <a:solidFill>
                  <a:srgbClr val="00B0F0"/>
                </a:solidFill>
              </a:rPr>
            </a:br>
            <a:r>
              <a:rPr lang="en-US" i="1" dirty="0" smtClean="0">
                <a:solidFill>
                  <a:srgbClr val="00B0F0"/>
                </a:solidFill>
              </a:rPr>
              <a:t>                     </a:t>
            </a:r>
            <a:r>
              <a:rPr lang="en-US" i="1" u="sn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LENGTH OF AN ARC</a:t>
            </a:r>
            <a:r>
              <a:rPr lang="en-US" i="1" dirty="0" smtClean="0">
                <a:solidFill>
                  <a:srgbClr val="00B0F0"/>
                </a:solidFill>
              </a:rPr>
              <a:t/>
            </a:r>
            <a:br>
              <a:rPr lang="en-US" i="1" dirty="0" smtClean="0">
                <a:solidFill>
                  <a:srgbClr val="00B0F0"/>
                </a:solidFill>
              </a:rPr>
            </a:br>
            <a:r>
              <a:rPr lang="en-US" sz="2700" i="1" dirty="0" smtClean="0">
                <a:solidFill>
                  <a:srgbClr val="92D050"/>
                </a:solidFill>
              </a:rPr>
              <a:t>DEFINATION</a:t>
            </a:r>
            <a:r>
              <a:rPr lang="en-US" i="1" dirty="0" smtClean="0">
                <a:solidFill>
                  <a:srgbClr val="00B0F0"/>
                </a:solidFill>
              </a:rPr>
              <a:t/>
            </a:r>
            <a:br>
              <a:rPr lang="en-US" i="1" dirty="0" smtClean="0">
                <a:solidFill>
                  <a:srgbClr val="00B0F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4926"/>
            <a:ext cx="12192000" cy="5003073"/>
          </a:xfrm>
        </p:spPr>
      </p:pic>
    </p:spTree>
    <p:extLst>
      <p:ext uri="{BB962C8B-B14F-4D97-AF65-F5344CB8AC3E}">
        <p14:creationId xmlns:p14="http://schemas.microsoft.com/office/powerpoint/2010/main" val="1119801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496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8576266" cy="55312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IMAGES OF LENGTH OF AN ARC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2594"/>
            <a:ext cx="12191999" cy="5695406"/>
          </a:xfrm>
        </p:spPr>
      </p:pic>
    </p:spTree>
    <p:extLst>
      <p:ext uri="{BB962C8B-B14F-4D97-AF65-F5344CB8AC3E}">
        <p14:creationId xmlns:p14="http://schemas.microsoft.com/office/powerpoint/2010/main" val="3430739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57625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FORMULAE OF CALCULATING LENGTH OF AN ARC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12192000" cy="5943600"/>
          </a:xfrm>
        </p:spPr>
      </p:pic>
    </p:spTree>
    <p:extLst>
      <p:ext uri="{BB962C8B-B14F-4D97-AF65-F5344CB8AC3E}">
        <p14:creationId xmlns:p14="http://schemas.microsoft.com/office/powerpoint/2010/main" val="2028369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609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963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157</TotalTime>
  <Words>15</Words>
  <Application>Microsoft Office PowerPoint</Application>
  <PresentationFormat>Widescreen</PresentationFormat>
  <Paragraphs>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                                                    MATHEMATICS                      LENGTH OF AN ARC DEFINATION  </vt:lpstr>
      <vt:lpstr>PowerPoint Presentation</vt:lpstr>
      <vt:lpstr>IMAGES OF LENGTH OF AN ARC</vt:lpstr>
      <vt:lpstr>FORMULAE OF CALCULATING LENGTH OF AN ARC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</dc:title>
  <dc:creator>Ndaiga</dc:creator>
  <cp:lastModifiedBy>Ndaiga</cp:lastModifiedBy>
  <cp:revision>16</cp:revision>
  <dcterms:created xsi:type="dcterms:W3CDTF">2019-01-05T12:36:26Z</dcterms:created>
  <dcterms:modified xsi:type="dcterms:W3CDTF">2019-04-09T09:56:53Z</dcterms:modified>
</cp:coreProperties>
</file>