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2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5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0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4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2E28-977C-47C1-B3CB-2D9E6D93271E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9E36-E518-47F4-BA51-02F56E1A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STRUCTURE of the skull</a:t>
            </a:r>
          </a:p>
          <a:p>
            <a:r>
              <a:rPr lang="en-US" dirty="0" smtClean="0"/>
              <a:t> Cranium and jaw bones </a:t>
            </a:r>
          </a:p>
          <a:p>
            <a:r>
              <a:rPr lang="en-US" dirty="0" smtClean="0"/>
              <a:t>Made of several small bones joined together </a:t>
            </a:r>
          </a:p>
          <a:p>
            <a:r>
              <a:rPr lang="en-US" dirty="0" smtClean="0"/>
              <a:t>Large box called cranium and smaller paired boxes for eyes, ears, nose, jaws </a:t>
            </a:r>
          </a:p>
          <a:p>
            <a:r>
              <a:rPr lang="en-US" dirty="0" smtClean="0"/>
              <a:t>Has large hole called foramen magnum for the passage of spinal cord.</a:t>
            </a:r>
          </a:p>
          <a:p>
            <a:r>
              <a:rPr lang="en-US" dirty="0" smtClean="0"/>
              <a:t>Has perforations to allow blood vessels and nerves to pass to and from the brain.</a:t>
            </a:r>
          </a:p>
          <a:p>
            <a:r>
              <a:rPr lang="en-US" dirty="0" smtClean="0"/>
              <a:t>At  the posterior end of cranium are two  smooth rounded </a:t>
            </a:r>
            <a:r>
              <a:rPr lang="en-US" dirty="0" err="1" smtClean="0"/>
              <a:t>proturberances</a:t>
            </a:r>
            <a:r>
              <a:rPr lang="en-US" dirty="0" smtClean="0"/>
              <a:t> ,the </a:t>
            </a:r>
            <a:r>
              <a:rPr lang="en-US" dirty="0" smtClean="0">
                <a:solidFill>
                  <a:srgbClr val="FF0000"/>
                </a:solidFill>
              </a:rPr>
              <a:t>occipital condyles </a:t>
            </a:r>
            <a:r>
              <a:rPr lang="en-US" dirty="0" smtClean="0"/>
              <a:t>that articulate with the </a:t>
            </a:r>
            <a:r>
              <a:rPr lang="en-US" dirty="0" smtClean="0">
                <a:solidFill>
                  <a:srgbClr val="FF0000"/>
                </a:solidFill>
              </a:rPr>
              <a:t>atlas vertebra </a:t>
            </a:r>
            <a:r>
              <a:rPr lang="en-US" dirty="0" smtClean="0"/>
              <a:t>to form a joint  which permits the nodding of the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3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2019-05-12T08:56:14Z</dcterms:created>
  <dcterms:modified xsi:type="dcterms:W3CDTF">2019-05-12T08:57:11Z</dcterms:modified>
</cp:coreProperties>
</file>