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814B-2E22-42B7-A121-663FD140B347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80A5-1B64-4972-ACAC-1A6BCB4A9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706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814B-2E22-42B7-A121-663FD140B347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80A5-1B64-4972-ACAC-1A6BCB4A9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20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814B-2E22-42B7-A121-663FD140B347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80A5-1B64-4972-ACAC-1A6BCB4A952A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023083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814B-2E22-42B7-A121-663FD140B347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80A5-1B64-4972-ACAC-1A6BCB4A9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7271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814B-2E22-42B7-A121-663FD140B347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80A5-1B64-4972-ACAC-1A6BCB4A952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7709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814B-2E22-42B7-A121-663FD140B347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80A5-1B64-4972-ACAC-1A6BCB4A9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6318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814B-2E22-42B7-A121-663FD140B347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80A5-1B64-4972-ACAC-1A6BCB4A9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7103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814B-2E22-42B7-A121-663FD140B347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80A5-1B64-4972-ACAC-1A6BCB4A9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192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814B-2E22-42B7-A121-663FD140B347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80A5-1B64-4972-ACAC-1A6BCB4A9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189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814B-2E22-42B7-A121-663FD140B347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80A5-1B64-4972-ACAC-1A6BCB4A9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55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814B-2E22-42B7-A121-663FD140B347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80A5-1B64-4972-ACAC-1A6BCB4A9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73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814B-2E22-42B7-A121-663FD140B347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80A5-1B64-4972-ACAC-1A6BCB4A9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462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814B-2E22-42B7-A121-663FD140B347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80A5-1B64-4972-ACAC-1A6BCB4A9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458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814B-2E22-42B7-A121-663FD140B347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80A5-1B64-4972-ACAC-1A6BCB4A9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136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814B-2E22-42B7-A121-663FD140B347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80A5-1B64-4972-ACAC-1A6BCB4A9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669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A814B-2E22-42B7-A121-663FD140B347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80A5-1B64-4972-ACAC-1A6BCB4A9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17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A814B-2E22-42B7-A121-663FD140B347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96E80A5-1B64-4972-ACAC-1A6BCB4A9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435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Fossil record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altLang="en-US" sz="2800" b="1" dirty="0" smtClean="0"/>
              <a:t>What are fossils</a:t>
            </a:r>
            <a:r>
              <a:rPr lang="en-US" altLang="en-US" sz="2800" dirty="0" smtClean="0"/>
              <a:t>? </a:t>
            </a:r>
          </a:p>
          <a:p>
            <a:r>
              <a:rPr lang="en-US" altLang="en-US" sz="2400" dirty="0" smtClean="0"/>
              <a:t>Fossils are remains of ancestral forms of organisms that were preserved in naturally occurring materials such as sedimentary rocks over a long period of time. </a:t>
            </a:r>
          </a:p>
          <a:p>
            <a:r>
              <a:rPr lang="en-US" altLang="en-US" sz="2400" dirty="0" smtClean="0"/>
              <a:t>The study of fossils is called </a:t>
            </a:r>
            <a:r>
              <a:rPr lang="en-US" altLang="en-US" sz="2400" b="1" dirty="0" smtClean="0"/>
              <a:t>paleontology</a:t>
            </a:r>
            <a:r>
              <a:rPr lang="en-US" altLang="en-US" sz="2400" dirty="0" smtClean="0"/>
              <a:t> </a:t>
            </a:r>
          </a:p>
          <a:p>
            <a:r>
              <a:rPr lang="en-US" altLang="en-US" sz="2400" dirty="0" smtClean="0"/>
              <a:t>Petrifaction is process by which hard plant/animal parts change in to rock </a:t>
            </a:r>
            <a:r>
              <a:rPr lang="en-US" altLang="en-US" sz="2400" dirty="0" err="1" smtClean="0"/>
              <a:t>i.e</a:t>
            </a:r>
            <a:r>
              <a:rPr lang="en-US" altLang="en-US" sz="2400" dirty="0" smtClean="0"/>
              <a:t> bones, teeth, shells and woody stems</a:t>
            </a:r>
          </a:p>
          <a:p>
            <a:r>
              <a:rPr lang="en-US" altLang="en-US" sz="2400" dirty="0" smtClean="0"/>
              <a:t>They give a direct evidence of what existed at </a:t>
            </a:r>
            <a:r>
              <a:rPr lang="en-US" altLang="en-US" sz="2400" dirty="0" err="1" smtClean="0"/>
              <a:t>aparticular</a:t>
            </a:r>
            <a:r>
              <a:rPr lang="en-US" altLang="en-US" sz="2400" dirty="0" smtClean="0"/>
              <a:t> geological era</a:t>
            </a:r>
            <a:r>
              <a:rPr lang="en-US" alt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30964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01600" y="88900"/>
            <a:ext cx="12090400" cy="6769100"/>
          </a:xfrm>
        </p:spPr>
        <p:txBody>
          <a:bodyPr>
            <a:normAutofit/>
          </a:bodyPr>
          <a:lstStyle/>
          <a:p>
            <a:pPr>
              <a:buFontTx/>
              <a:buNone/>
              <a:defRPr/>
            </a:pPr>
            <a:r>
              <a:rPr lang="en-US" sz="2800" b="1" dirty="0" smtClean="0"/>
              <a:t>Importance of fossil records </a:t>
            </a:r>
            <a:endParaRPr lang="en-US" sz="2800" dirty="0" smtClean="0"/>
          </a:p>
          <a:p>
            <a:pPr>
              <a:defRPr/>
            </a:pPr>
            <a:r>
              <a:rPr lang="en-US" sz="2800" dirty="0" smtClean="0"/>
              <a:t>Give evidence of type of plants and animals that existed long ago.</a:t>
            </a:r>
          </a:p>
          <a:p>
            <a:pPr>
              <a:defRPr/>
            </a:pPr>
            <a:r>
              <a:rPr lang="en-US" sz="2800" dirty="0" smtClean="0"/>
              <a:t>Give evidence of structural changes that have taken over a long period of time. </a:t>
            </a:r>
          </a:p>
          <a:p>
            <a:pPr>
              <a:buFontTx/>
              <a:buNone/>
              <a:defRPr/>
            </a:pPr>
            <a:r>
              <a:rPr lang="en-US" sz="2800" b="1" dirty="0" smtClean="0"/>
              <a:t>Limitations of fossil records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dirty="0" smtClean="0"/>
              <a:t>Rapid decomposition of dead organisms cannot fossilize/soft parts cant fossilize/scavenging animals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dirty="0" smtClean="0"/>
              <a:t>Missing links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dirty="0" smtClean="0"/>
              <a:t>Distortion of parts during sedimentation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dirty="0" smtClean="0"/>
              <a:t>Destruction of fossils by geological activates like volcanic eruptions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dirty="0" smtClean="0"/>
              <a:t>Sudden appearance of new species in absence of intermediate.</a:t>
            </a:r>
          </a:p>
        </p:txBody>
      </p:sp>
    </p:spTree>
    <p:extLst>
      <p:ext uri="{BB962C8B-B14F-4D97-AF65-F5344CB8AC3E}">
        <p14:creationId xmlns:p14="http://schemas.microsoft.com/office/powerpoint/2010/main" val="1284651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Comparative embryology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 smtClean="0"/>
              <a:t>Vertebrate embryos have similar morphological features during their early developmental stages which suggest a common ancestry. </a:t>
            </a:r>
          </a:p>
          <a:p>
            <a:r>
              <a:rPr lang="en-US" altLang="en-US" sz="2800" dirty="0" smtClean="0"/>
              <a:t>Birds are more closely related to humans since their embryos have a lot of morphological similarities. </a:t>
            </a:r>
          </a:p>
        </p:txBody>
      </p:sp>
    </p:spTree>
    <p:extLst>
      <p:ext uri="{BB962C8B-B14F-4D97-AF65-F5344CB8AC3E}">
        <p14:creationId xmlns:p14="http://schemas.microsoft.com/office/powerpoint/2010/main" val="537993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Comparative anatomy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Members of a phylum show similarities in structural organs performing the same function hence have a common ancestry.  </a:t>
            </a:r>
          </a:p>
          <a:p>
            <a:pPr>
              <a:buFontTx/>
              <a:buNone/>
            </a:pPr>
            <a:r>
              <a:rPr lang="en-US" altLang="en-US" b="1" dirty="0" smtClean="0"/>
              <a:t>  Importance of comparative anatomy </a:t>
            </a:r>
            <a:endParaRPr lang="en-US" altLang="en-US" dirty="0" smtClean="0"/>
          </a:p>
          <a:p>
            <a:r>
              <a:rPr lang="en-US" altLang="en-US" dirty="0" smtClean="0"/>
              <a:t>It gives evidence of a common ancestry of a group of organisms </a:t>
            </a:r>
          </a:p>
          <a:p>
            <a:r>
              <a:rPr lang="en-US" altLang="en-US" dirty="0" smtClean="0"/>
              <a:t>Comparative anatomy is classified into two groups;-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 dirty="0" smtClean="0"/>
              <a:t>Convergent evolution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 dirty="0" smtClean="0"/>
              <a:t>Divergent evolution </a:t>
            </a:r>
            <a:br>
              <a:rPr lang="en-US" altLang="en-US" dirty="0" smtClean="0"/>
            </a:b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94548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dirty="0" smtClean="0"/>
              <a:t>What is meant by convergent evolution</a:t>
            </a:r>
            <a:r>
              <a:rPr lang="en-US" altLang="en-US" dirty="0" smtClean="0"/>
              <a:t>? </a:t>
            </a:r>
          </a:p>
          <a:p>
            <a:r>
              <a:rPr lang="en-US" altLang="en-US" dirty="0" smtClean="0"/>
              <a:t>Convergent evolution is the process where different structures of different embryonic origin evolve to perform same function. </a:t>
            </a:r>
          </a:p>
          <a:p>
            <a:pPr marL="0" indent="0">
              <a:buNone/>
            </a:pPr>
            <a:endParaRPr lang="en-US" altLang="en-US" b="1" dirty="0" smtClean="0"/>
          </a:p>
          <a:p>
            <a:pPr marL="0" indent="0">
              <a:buNone/>
            </a:pPr>
            <a:endParaRPr lang="en-US" altLang="en-US" b="1" dirty="0"/>
          </a:p>
          <a:p>
            <a:pPr marL="0" indent="0">
              <a:buNone/>
            </a:pPr>
            <a:r>
              <a:rPr lang="en-US" altLang="en-US" b="1" dirty="0" smtClean="0"/>
              <a:t>What is divergent evolution?</a:t>
            </a:r>
            <a:endParaRPr lang="en-US" altLang="en-US" dirty="0" smtClean="0"/>
          </a:p>
          <a:p>
            <a:r>
              <a:rPr lang="en-US" altLang="en-US" dirty="0" smtClean="0"/>
              <a:t>Divergent evolution is a process whereby structures with a common embryonic origin evolve to perform.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172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/>
              <a:t>Cell biology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Organisms having same chemicals such as nucleic acids and organelles such as mitochondria have a common ancestry </a:t>
            </a:r>
          </a:p>
          <a:p>
            <a:r>
              <a:rPr lang="en-US" altLang="en-US" dirty="0" smtClean="0"/>
              <a:t>All vertebrates have a common ancestry since they all contain organelles like mitochondria and ribosome.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952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/>
              <a:t>Comparative serology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Organisms with similar blood proteins/similar antibody antigen reactions have a common ancestry.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05692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298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Trebuchet MS</vt:lpstr>
      <vt:lpstr>Wingdings</vt:lpstr>
      <vt:lpstr>Wingdings 3</vt:lpstr>
      <vt:lpstr>Facet</vt:lpstr>
      <vt:lpstr>Fossil record</vt:lpstr>
      <vt:lpstr>PowerPoint Presentation</vt:lpstr>
      <vt:lpstr>Comparative embryology</vt:lpstr>
      <vt:lpstr>Comparative anatomy</vt:lpstr>
      <vt:lpstr>PowerPoint Presentation</vt:lpstr>
      <vt:lpstr>Cell biology  </vt:lpstr>
      <vt:lpstr>Comparative serology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Fossil record</dc:title>
  <dc:creator>USER25</dc:creator>
  <cp:lastModifiedBy>USER25</cp:lastModifiedBy>
  <cp:revision>2</cp:revision>
  <dcterms:created xsi:type="dcterms:W3CDTF">2019-05-12T05:35:07Z</dcterms:created>
  <dcterms:modified xsi:type="dcterms:W3CDTF">2019-05-12T05:35:48Z</dcterms:modified>
</cp:coreProperties>
</file>